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36"/>
  </p:notesMasterIdLst>
  <p:sldIdLst>
    <p:sldId id="258" r:id="rId2"/>
    <p:sldId id="2038" r:id="rId3"/>
    <p:sldId id="2046" r:id="rId4"/>
    <p:sldId id="2039" r:id="rId5"/>
    <p:sldId id="2042" r:id="rId6"/>
    <p:sldId id="2016" r:id="rId7"/>
    <p:sldId id="2067" r:id="rId8"/>
    <p:sldId id="2068" r:id="rId9"/>
    <p:sldId id="262" r:id="rId10"/>
    <p:sldId id="2037" r:id="rId11"/>
    <p:sldId id="2012" r:id="rId12"/>
    <p:sldId id="2043" r:id="rId13"/>
    <p:sldId id="2044" r:id="rId14"/>
    <p:sldId id="2045" r:id="rId15"/>
    <p:sldId id="2041" r:id="rId16"/>
    <p:sldId id="2050" r:id="rId17"/>
    <p:sldId id="2018" r:id="rId18"/>
    <p:sldId id="2051" r:id="rId19"/>
    <p:sldId id="2052" r:id="rId20"/>
    <p:sldId id="2053" r:id="rId21"/>
    <p:sldId id="2055" r:id="rId22"/>
    <p:sldId id="2056" r:id="rId23"/>
    <p:sldId id="2057" r:id="rId24"/>
    <p:sldId id="2058" r:id="rId25"/>
    <p:sldId id="2059" r:id="rId26"/>
    <p:sldId id="2060" r:id="rId27"/>
    <p:sldId id="2011" r:id="rId28"/>
    <p:sldId id="2061" r:id="rId29"/>
    <p:sldId id="2062" r:id="rId30"/>
    <p:sldId id="2063" r:id="rId31"/>
    <p:sldId id="2064" r:id="rId32"/>
    <p:sldId id="2065" r:id="rId33"/>
    <p:sldId id="2066" r:id="rId34"/>
    <p:sldId id="201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pos="7650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88" userDrawn="1">
          <p15:clr>
            <a:srgbClr val="A4A3A4"/>
          </p15:clr>
        </p15:guide>
        <p15:guide id="11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9D9D8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99E8A-C255-ECBC-C00A-EA19700B22D8}" v="57" dt="2020-03-04T09:08:43.018"/>
    <p1510:client id="{55402A90-1035-E7D8-16BF-D06B7077AF67}" v="8" dt="2020-03-04T09:20:32.640"/>
    <p1510:client id="{7E0FEC42-626F-980B-4D88-F6F53F5F68E9}" v="8" dt="2020-03-03T17:18:34.001"/>
    <p1510:client id="{C0583B69-1BCD-4280-CEE0-7EEB157E1875}" v="140" dt="2020-03-04T09:18:09.421"/>
    <p1510:client id="{DAB8B602-4117-8B78-4885-951FF8F4E4C1}" v="74" dt="2020-03-03T18:07:58.287"/>
    <p1510:client id="{E30708D7-9430-4053-B5DE-459DDFD78B1D}" v="2" dt="2020-03-04T06:49:56.59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7242"/>
        <p:guide pos="3840"/>
        <p:guide orient="horz" pos="346"/>
        <p:guide orient="horz" pos="3952"/>
        <p:guide pos="5564"/>
        <p:guide pos="7650"/>
        <p:guide pos="438"/>
        <p:guide orient="horz" pos="1888"/>
        <p:guide pos="21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44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18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544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701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50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65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33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3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55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88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ABE9B28-10E1-3446-9F80-2052D163FAD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5556" y="728135"/>
            <a:ext cx="4555067" cy="54186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444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39552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TIF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9319D69-390A-6C48-A98D-965AE56596B9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91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E1DAFED-9BFC-004C-BEE7-48F3C8FAA90B}"/>
              </a:ext>
            </a:extLst>
          </p:cNvPr>
          <p:cNvSpPr/>
          <p:nvPr userDrawn="1"/>
        </p:nvSpPr>
        <p:spPr>
          <a:xfrm flipH="1">
            <a:off x="20638" y="0"/>
            <a:ext cx="12171362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4524756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7B5757-9CA7-A94F-80CD-AC740F5E425B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0667333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83611-8FA5-A248-B088-5E452810DCE6}"/>
              </a:ext>
            </a:extLst>
          </p:cNvPr>
          <p:cNvSpPr/>
          <p:nvPr userDrawn="1"/>
        </p:nvSpPr>
        <p:spPr>
          <a:xfrm>
            <a:off x="1" y="4953424"/>
            <a:ext cx="12192000" cy="1911022"/>
          </a:xfrm>
          <a:custGeom>
            <a:avLst/>
            <a:gdLst>
              <a:gd name="connsiteX0" fmla="*/ 6705138 w 12150873"/>
              <a:gd name="connsiteY0" fmla="*/ 1563236 h 1904576"/>
              <a:gd name="connsiteX1" fmla="*/ 6755300 w 12150873"/>
              <a:gd name="connsiteY1" fmla="*/ 1612006 h 1904576"/>
              <a:gd name="connsiteX2" fmla="*/ 6705138 w 12150873"/>
              <a:gd name="connsiteY2" fmla="*/ 1661537 h 1904576"/>
              <a:gd name="connsiteX3" fmla="*/ 6669084 w 12150873"/>
              <a:gd name="connsiteY3" fmla="*/ 1647058 h 1904576"/>
              <a:gd name="connsiteX4" fmla="*/ 6661752 w 12150873"/>
              <a:gd name="connsiteY4" fmla="*/ 1629803 h 1904576"/>
              <a:gd name="connsiteX5" fmla="*/ 6048463 w 12150873"/>
              <a:gd name="connsiteY5" fmla="*/ 1629803 h 1904576"/>
              <a:gd name="connsiteX6" fmla="*/ 5777464 w 12150873"/>
              <a:gd name="connsiteY6" fmla="*/ 1900702 h 1904576"/>
              <a:gd name="connsiteX7" fmla="*/ 4859662 w 12150873"/>
              <a:gd name="connsiteY7" fmla="*/ 1900702 h 1904576"/>
              <a:gd name="connsiteX8" fmla="*/ 4855790 w 12150873"/>
              <a:gd name="connsiteY8" fmla="*/ 1904576 h 1904576"/>
              <a:gd name="connsiteX9" fmla="*/ 4809236 w 12150873"/>
              <a:gd name="connsiteY9" fmla="*/ 1904576 h 1904576"/>
              <a:gd name="connsiteX10" fmla="*/ 4845683 w 12150873"/>
              <a:gd name="connsiteY10" fmla="*/ 1868102 h 1904576"/>
              <a:gd name="connsiteX11" fmla="*/ 5761936 w 12150873"/>
              <a:gd name="connsiteY11" fmla="*/ 1868102 h 1904576"/>
              <a:gd name="connsiteX12" fmla="*/ 6034485 w 12150873"/>
              <a:gd name="connsiteY12" fmla="*/ 1597201 h 1904576"/>
              <a:gd name="connsiteX13" fmla="*/ 6660656 w 12150873"/>
              <a:gd name="connsiteY13" fmla="*/ 1597201 h 1904576"/>
              <a:gd name="connsiteX14" fmla="*/ 6669084 w 12150873"/>
              <a:gd name="connsiteY14" fmla="*/ 1577906 h 1904576"/>
              <a:gd name="connsiteX15" fmla="*/ 6705138 w 12150873"/>
              <a:gd name="connsiteY15" fmla="*/ 1563236 h 1904576"/>
              <a:gd name="connsiteX16" fmla="*/ 5227957 w 12150873"/>
              <a:gd name="connsiteY16" fmla="*/ 1475494 h 1904576"/>
              <a:gd name="connsiteX17" fmla="*/ 5277872 w 12150873"/>
              <a:gd name="connsiteY17" fmla="*/ 1524641 h 1904576"/>
              <a:gd name="connsiteX18" fmla="*/ 5227957 w 12150873"/>
              <a:gd name="connsiteY18" fmla="*/ 1573791 h 1904576"/>
              <a:gd name="connsiteX19" fmla="*/ 5193399 w 12150873"/>
              <a:gd name="connsiteY19" fmla="*/ 1559296 h 1904576"/>
              <a:gd name="connsiteX20" fmla="*/ 5186831 w 12150873"/>
              <a:gd name="connsiteY20" fmla="*/ 1542834 h 1904576"/>
              <a:gd name="connsiteX21" fmla="*/ 4861243 w 12150873"/>
              <a:gd name="connsiteY21" fmla="*/ 1542834 h 1904576"/>
              <a:gd name="connsiteX22" fmla="*/ 4499672 w 12150873"/>
              <a:gd name="connsiteY22" fmla="*/ 1904576 h 1904576"/>
              <a:gd name="connsiteX23" fmla="*/ 4452003 w 12150873"/>
              <a:gd name="connsiteY23" fmla="*/ 1904576 h 1904576"/>
              <a:gd name="connsiteX24" fmla="*/ 4847280 w 12150873"/>
              <a:gd name="connsiteY24" fmla="*/ 1509458 h 1904576"/>
              <a:gd name="connsiteX25" fmla="*/ 5185635 w 12150873"/>
              <a:gd name="connsiteY25" fmla="*/ 1509458 h 1904576"/>
              <a:gd name="connsiteX26" fmla="*/ 5193399 w 12150873"/>
              <a:gd name="connsiteY26" fmla="*/ 1489989 h 1904576"/>
              <a:gd name="connsiteX27" fmla="*/ 5227957 w 12150873"/>
              <a:gd name="connsiteY27" fmla="*/ 1475494 h 1904576"/>
              <a:gd name="connsiteX28" fmla="*/ 9160584 w 12150873"/>
              <a:gd name="connsiteY28" fmla="*/ 1403933 h 1904576"/>
              <a:gd name="connsiteX29" fmla="*/ 9195322 w 12150873"/>
              <a:gd name="connsiteY29" fmla="*/ 1418508 h 1904576"/>
              <a:gd name="connsiteX30" fmla="*/ 9195322 w 12150873"/>
              <a:gd name="connsiteY30" fmla="*/ 1489247 h 1904576"/>
              <a:gd name="connsiteX31" fmla="*/ 9160584 w 12150873"/>
              <a:gd name="connsiteY31" fmla="*/ 1503822 h 1904576"/>
              <a:gd name="connsiteX32" fmla="*/ 9144342 w 12150873"/>
              <a:gd name="connsiteY32" fmla="*/ 1497338 h 1904576"/>
              <a:gd name="connsiteX33" fmla="*/ 9119875 w 12150873"/>
              <a:gd name="connsiteY33" fmla="*/ 1521468 h 1904576"/>
              <a:gd name="connsiteX34" fmla="*/ 9119875 w 12150873"/>
              <a:gd name="connsiteY34" fmla="*/ 1859850 h 1904576"/>
              <a:gd name="connsiteX35" fmla="*/ 9074694 w 12150873"/>
              <a:gd name="connsiteY35" fmla="*/ 1904576 h 1904576"/>
              <a:gd name="connsiteX36" fmla="*/ 9027559 w 12150873"/>
              <a:gd name="connsiteY36" fmla="*/ 1904576 h 1904576"/>
              <a:gd name="connsiteX37" fmla="*/ 9085712 w 12150873"/>
              <a:gd name="connsiteY37" fmla="*/ 1845879 h 1904576"/>
              <a:gd name="connsiteX38" fmla="*/ 9085712 w 12150873"/>
              <a:gd name="connsiteY38" fmla="*/ 1509052 h 1904576"/>
              <a:gd name="connsiteX39" fmla="*/ 9118933 w 12150873"/>
              <a:gd name="connsiteY39" fmla="*/ 1476219 h 1904576"/>
              <a:gd name="connsiteX40" fmla="*/ 9109990 w 12150873"/>
              <a:gd name="connsiteY40" fmla="*/ 1453587 h 1904576"/>
              <a:gd name="connsiteX41" fmla="*/ 9124082 w 12150873"/>
              <a:gd name="connsiteY41" fmla="*/ 1418508 h 1904576"/>
              <a:gd name="connsiteX42" fmla="*/ 9160584 w 12150873"/>
              <a:gd name="connsiteY42" fmla="*/ 1403933 h 1904576"/>
              <a:gd name="connsiteX43" fmla="*/ 3742011 w 12150873"/>
              <a:gd name="connsiteY43" fmla="*/ 1348128 h 1904576"/>
              <a:gd name="connsiteX44" fmla="*/ 3791927 w 12150873"/>
              <a:gd name="connsiteY44" fmla="*/ 1398044 h 1904576"/>
              <a:gd name="connsiteX45" fmla="*/ 3742011 w 12150873"/>
              <a:gd name="connsiteY45" fmla="*/ 1446423 h 1904576"/>
              <a:gd name="connsiteX46" fmla="*/ 3708034 w 12150873"/>
              <a:gd name="connsiteY46" fmla="*/ 1432600 h 1904576"/>
              <a:gd name="connsiteX47" fmla="*/ 3700900 w 12150873"/>
              <a:gd name="connsiteY47" fmla="*/ 1415481 h 1904576"/>
              <a:gd name="connsiteX48" fmla="*/ 3273490 w 12150873"/>
              <a:gd name="connsiteY48" fmla="*/ 1415481 h 1904576"/>
              <a:gd name="connsiteX49" fmla="*/ 2783928 w 12150873"/>
              <a:gd name="connsiteY49" fmla="*/ 1904576 h 1904576"/>
              <a:gd name="connsiteX50" fmla="*/ 2737043 w 12150873"/>
              <a:gd name="connsiteY50" fmla="*/ 1904576 h 1904576"/>
              <a:gd name="connsiteX51" fmla="*/ 3259514 w 12150873"/>
              <a:gd name="connsiteY51" fmla="*/ 1382092 h 1904576"/>
              <a:gd name="connsiteX52" fmla="*/ 3700134 w 12150873"/>
              <a:gd name="connsiteY52" fmla="*/ 1382092 h 1904576"/>
              <a:gd name="connsiteX53" fmla="*/ 3708034 w 12150873"/>
              <a:gd name="connsiteY53" fmla="*/ 1362719 h 1904576"/>
              <a:gd name="connsiteX54" fmla="*/ 3742011 w 12150873"/>
              <a:gd name="connsiteY54" fmla="*/ 1348128 h 1904576"/>
              <a:gd name="connsiteX55" fmla="*/ 1352439 w 12150873"/>
              <a:gd name="connsiteY55" fmla="*/ 1293078 h 1904576"/>
              <a:gd name="connsiteX56" fmla="*/ 1404942 w 12150873"/>
              <a:gd name="connsiteY56" fmla="*/ 1314732 h 1904576"/>
              <a:gd name="connsiteX57" fmla="*/ 1404942 w 12150873"/>
              <a:gd name="connsiteY57" fmla="*/ 1421637 h 1904576"/>
              <a:gd name="connsiteX58" fmla="*/ 1352439 w 12150873"/>
              <a:gd name="connsiteY58" fmla="*/ 1444462 h 1904576"/>
              <a:gd name="connsiteX59" fmla="*/ 1323668 w 12150873"/>
              <a:gd name="connsiteY59" fmla="*/ 1432094 h 1904576"/>
              <a:gd name="connsiteX60" fmla="*/ 1241341 w 12150873"/>
              <a:gd name="connsiteY60" fmla="*/ 1514343 h 1904576"/>
              <a:gd name="connsiteX61" fmla="*/ 33963 w 12150873"/>
              <a:gd name="connsiteY61" fmla="*/ 1514343 h 1904576"/>
              <a:gd name="connsiteX62" fmla="*/ 33963 w 12150873"/>
              <a:gd name="connsiteY62" fmla="*/ 1463857 h 1904576"/>
              <a:gd name="connsiteX63" fmla="*/ 1221126 w 12150873"/>
              <a:gd name="connsiteY63" fmla="*/ 1463857 h 1904576"/>
              <a:gd name="connsiteX64" fmla="*/ 1289171 w 12150873"/>
              <a:gd name="connsiteY64" fmla="*/ 1396330 h 1904576"/>
              <a:gd name="connsiteX65" fmla="*/ 1277965 w 12150873"/>
              <a:gd name="connsiteY65" fmla="*/ 1368478 h 1904576"/>
              <a:gd name="connsiteX66" fmla="*/ 1299351 w 12150873"/>
              <a:gd name="connsiteY66" fmla="*/ 1314732 h 1904576"/>
              <a:gd name="connsiteX67" fmla="*/ 1352439 w 12150873"/>
              <a:gd name="connsiteY67" fmla="*/ 1293078 h 1904576"/>
              <a:gd name="connsiteX68" fmla="*/ 3852398 w 12150873"/>
              <a:gd name="connsiteY68" fmla="*/ 999991 h 1904576"/>
              <a:gd name="connsiteX69" fmla="*/ 3902314 w 12150873"/>
              <a:gd name="connsiteY69" fmla="*/ 1048761 h 1904576"/>
              <a:gd name="connsiteX70" fmla="*/ 3852398 w 12150873"/>
              <a:gd name="connsiteY70" fmla="*/ 1098294 h 1904576"/>
              <a:gd name="connsiteX71" fmla="*/ 3818130 w 12150873"/>
              <a:gd name="connsiteY71" fmla="*/ 1083815 h 1904576"/>
              <a:gd name="connsiteX72" fmla="*/ 3809227 w 12150873"/>
              <a:gd name="connsiteY72" fmla="*/ 1061701 h 1904576"/>
              <a:gd name="connsiteX73" fmla="*/ 3424155 w 12150873"/>
              <a:gd name="connsiteY73" fmla="*/ 1061701 h 1904576"/>
              <a:gd name="connsiteX74" fmla="*/ 2581964 w 12150873"/>
              <a:gd name="connsiteY74" fmla="*/ 1904576 h 1904576"/>
              <a:gd name="connsiteX75" fmla="*/ 2534614 w 12150873"/>
              <a:gd name="connsiteY75" fmla="*/ 1904576 h 1904576"/>
              <a:gd name="connsiteX76" fmla="*/ 3410182 w 12150873"/>
              <a:gd name="connsiteY76" fmla="*/ 1028295 h 1904576"/>
              <a:gd name="connsiteX77" fmla="*/ 3812347 w 12150873"/>
              <a:gd name="connsiteY77" fmla="*/ 1028295 h 1904576"/>
              <a:gd name="connsiteX78" fmla="*/ 3818130 w 12150873"/>
              <a:gd name="connsiteY78" fmla="*/ 1014088 h 1904576"/>
              <a:gd name="connsiteX79" fmla="*/ 3852398 w 12150873"/>
              <a:gd name="connsiteY79" fmla="*/ 999991 h 1904576"/>
              <a:gd name="connsiteX80" fmla="*/ 5344770 w 12150873"/>
              <a:gd name="connsiteY80" fmla="*/ 864133 h 1904576"/>
              <a:gd name="connsiteX81" fmla="*/ 5393918 w 12150873"/>
              <a:gd name="connsiteY81" fmla="*/ 912514 h 1904576"/>
              <a:gd name="connsiteX82" fmla="*/ 5344770 w 12150873"/>
              <a:gd name="connsiteY82" fmla="*/ 962430 h 1904576"/>
              <a:gd name="connsiteX83" fmla="*/ 5309829 w 12150873"/>
              <a:gd name="connsiteY83" fmla="*/ 947839 h 1904576"/>
              <a:gd name="connsiteX84" fmla="*/ 5302116 w 12150873"/>
              <a:gd name="connsiteY84" fmla="*/ 928665 h 1904576"/>
              <a:gd name="connsiteX85" fmla="*/ 5187533 w 12150873"/>
              <a:gd name="connsiteY85" fmla="*/ 928665 h 1904576"/>
              <a:gd name="connsiteX86" fmla="*/ 4944708 w 12150873"/>
              <a:gd name="connsiteY86" fmla="*/ 1171764 h 1904576"/>
              <a:gd name="connsiteX87" fmla="*/ 4642924 w 12150873"/>
              <a:gd name="connsiteY87" fmla="*/ 1171764 h 1904576"/>
              <a:gd name="connsiteX88" fmla="*/ 4032370 w 12150873"/>
              <a:gd name="connsiteY88" fmla="*/ 1783782 h 1904576"/>
              <a:gd name="connsiteX89" fmla="*/ 3265110 w 12150873"/>
              <a:gd name="connsiteY89" fmla="*/ 1783782 h 1904576"/>
              <a:gd name="connsiteX90" fmla="*/ 3144516 w 12150873"/>
              <a:gd name="connsiteY90" fmla="*/ 1904576 h 1904576"/>
              <a:gd name="connsiteX91" fmla="*/ 3098596 w 12150873"/>
              <a:gd name="connsiteY91" fmla="*/ 1904576 h 1904576"/>
              <a:gd name="connsiteX92" fmla="*/ 3251918 w 12150873"/>
              <a:gd name="connsiteY92" fmla="*/ 1751162 h 1904576"/>
              <a:gd name="connsiteX93" fmla="*/ 4019184 w 12150873"/>
              <a:gd name="connsiteY93" fmla="*/ 1751162 h 1904576"/>
              <a:gd name="connsiteX94" fmla="*/ 4629737 w 12150873"/>
              <a:gd name="connsiteY94" fmla="*/ 1139144 h 1904576"/>
              <a:gd name="connsiteX95" fmla="*/ 4930744 w 12150873"/>
              <a:gd name="connsiteY95" fmla="*/ 1139144 h 1904576"/>
              <a:gd name="connsiteX96" fmla="*/ 5173568 w 12150873"/>
              <a:gd name="connsiteY96" fmla="*/ 895268 h 1904576"/>
              <a:gd name="connsiteX97" fmla="*/ 5302831 w 12150873"/>
              <a:gd name="connsiteY97" fmla="*/ 895268 h 1904576"/>
              <a:gd name="connsiteX98" fmla="*/ 5309829 w 12150873"/>
              <a:gd name="connsiteY98" fmla="*/ 878532 h 1904576"/>
              <a:gd name="connsiteX99" fmla="*/ 5344770 w 12150873"/>
              <a:gd name="connsiteY99" fmla="*/ 864133 h 1904576"/>
              <a:gd name="connsiteX100" fmla="*/ 12126038 w 12150873"/>
              <a:gd name="connsiteY100" fmla="*/ 843237 h 1904576"/>
              <a:gd name="connsiteX101" fmla="*/ 12150873 w 12150873"/>
              <a:gd name="connsiteY101" fmla="*/ 852799 h 1904576"/>
              <a:gd name="connsiteX102" fmla="*/ 12150873 w 12150873"/>
              <a:gd name="connsiteY102" fmla="*/ 930723 h 1904576"/>
              <a:gd name="connsiteX103" fmla="*/ 12126038 w 12150873"/>
              <a:gd name="connsiteY103" fmla="*/ 940684 h 1904576"/>
              <a:gd name="connsiteX104" fmla="*/ 12108244 w 12150873"/>
              <a:gd name="connsiteY104" fmla="*/ 933429 h 1904576"/>
              <a:gd name="connsiteX105" fmla="*/ 11924251 w 12150873"/>
              <a:gd name="connsiteY105" fmla="*/ 1116620 h 1904576"/>
              <a:gd name="connsiteX106" fmla="*/ 11924251 w 12150873"/>
              <a:gd name="connsiteY106" fmla="*/ 1904576 h 1904576"/>
              <a:gd name="connsiteX107" fmla="*/ 11890843 w 12150873"/>
              <a:gd name="connsiteY107" fmla="*/ 1904576 h 1904576"/>
              <a:gd name="connsiteX108" fmla="*/ 11890843 w 12150873"/>
              <a:gd name="connsiteY108" fmla="*/ 1103423 h 1904576"/>
              <a:gd name="connsiteX109" fmla="*/ 12083654 w 12150873"/>
              <a:gd name="connsiteY109" fmla="*/ 909417 h 1904576"/>
              <a:gd name="connsiteX110" fmla="*/ 12076384 w 12150873"/>
              <a:gd name="connsiteY110" fmla="*/ 892533 h 1904576"/>
              <a:gd name="connsiteX111" fmla="*/ 12090959 w 12150873"/>
              <a:gd name="connsiteY111" fmla="*/ 856967 h 1904576"/>
              <a:gd name="connsiteX112" fmla="*/ 12126038 w 12150873"/>
              <a:gd name="connsiteY112" fmla="*/ 843237 h 1904576"/>
              <a:gd name="connsiteX113" fmla="*/ 7500083 w 12150873"/>
              <a:gd name="connsiteY113" fmla="*/ 644772 h 1904576"/>
              <a:gd name="connsiteX114" fmla="*/ 7395193 w 12150873"/>
              <a:gd name="connsiteY114" fmla="*/ 749369 h 1904576"/>
              <a:gd name="connsiteX115" fmla="*/ 7500083 w 12150873"/>
              <a:gd name="connsiteY115" fmla="*/ 855516 h 1904576"/>
              <a:gd name="connsiteX116" fmla="*/ 7604974 w 12150873"/>
              <a:gd name="connsiteY116" fmla="*/ 749369 h 1904576"/>
              <a:gd name="connsiteX117" fmla="*/ 7500083 w 12150873"/>
              <a:gd name="connsiteY117" fmla="*/ 644772 h 1904576"/>
              <a:gd name="connsiteX118" fmla="*/ 7500083 w 12150873"/>
              <a:gd name="connsiteY118" fmla="*/ 612231 h 1904576"/>
              <a:gd name="connsiteX119" fmla="*/ 7638384 w 12150873"/>
              <a:gd name="connsiteY119" fmla="*/ 749369 h 1904576"/>
              <a:gd name="connsiteX120" fmla="*/ 7500083 w 12150873"/>
              <a:gd name="connsiteY120" fmla="*/ 888833 h 1904576"/>
              <a:gd name="connsiteX121" fmla="*/ 7361784 w 12150873"/>
              <a:gd name="connsiteY121" fmla="*/ 749369 h 1904576"/>
              <a:gd name="connsiteX122" fmla="*/ 7500083 w 12150873"/>
              <a:gd name="connsiteY122" fmla="*/ 612231 h 1904576"/>
              <a:gd name="connsiteX123" fmla="*/ 5627790 w 12150873"/>
              <a:gd name="connsiteY123" fmla="*/ 315041 h 1904576"/>
              <a:gd name="connsiteX124" fmla="*/ 5679754 w 12150873"/>
              <a:gd name="connsiteY124" fmla="*/ 363420 h 1904576"/>
              <a:gd name="connsiteX125" fmla="*/ 5627790 w 12150873"/>
              <a:gd name="connsiteY125" fmla="*/ 413336 h 1904576"/>
              <a:gd name="connsiteX126" fmla="*/ 5591615 w 12150873"/>
              <a:gd name="connsiteY126" fmla="*/ 398747 h 1904576"/>
              <a:gd name="connsiteX127" fmla="*/ 5582345 w 12150873"/>
              <a:gd name="connsiteY127" fmla="*/ 377997 h 1904576"/>
              <a:gd name="connsiteX128" fmla="*/ 4687734 w 12150873"/>
              <a:gd name="connsiteY128" fmla="*/ 377997 h 1904576"/>
              <a:gd name="connsiteX129" fmla="*/ 4557329 w 12150873"/>
              <a:gd name="connsiteY129" fmla="*/ 478899 h 1904576"/>
              <a:gd name="connsiteX130" fmla="*/ 4557329 w 12150873"/>
              <a:gd name="connsiteY130" fmla="*/ 1039286 h 1904576"/>
              <a:gd name="connsiteX131" fmla="*/ 3976687 w 12150873"/>
              <a:gd name="connsiteY131" fmla="*/ 1619854 h 1904576"/>
              <a:gd name="connsiteX132" fmla="*/ 3233809 w 12150873"/>
              <a:gd name="connsiteY132" fmla="*/ 1619854 h 1904576"/>
              <a:gd name="connsiteX133" fmla="*/ 2949052 w 12150873"/>
              <a:gd name="connsiteY133" fmla="*/ 1904576 h 1904576"/>
              <a:gd name="connsiteX134" fmla="*/ 2902311 w 12150873"/>
              <a:gd name="connsiteY134" fmla="*/ 1904576 h 1904576"/>
              <a:gd name="connsiteX135" fmla="*/ 3220612 w 12150873"/>
              <a:gd name="connsiteY135" fmla="*/ 1586478 h 1904576"/>
              <a:gd name="connsiteX136" fmla="*/ 3962712 w 12150873"/>
              <a:gd name="connsiteY136" fmla="*/ 1586478 h 1904576"/>
              <a:gd name="connsiteX137" fmla="*/ 4523951 w 12150873"/>
              <a:gd name="connsiteY137" fmla="*/ 1025315 h 1904576"/>
              <a:gd name="connsiteX138" fmla="*/ 4523951 w 12150873"/>
              <a:gd name="connsiteY138" fmla="*/ 462600 h 1904576"/>
              <a:gd name="connsiteX139" fmla="*/ 4676867 w 12150873"/>
              <a:gd name="connsiteY139" fmla="*/ 346176 h 1904576"/>
              <a:gd name="connsiteX140" fmla="*/ 5583708 w 12150873"/>
              <a:gd name="connsiteY140" fmla="*/ 346176 h 1904576"/>
              <a:gd name="connsiteX141" fmla="*/ 5591615 w 12150873"/>
              <a:gd name="connsiteY141" fmla="*/ 328864 h 1904576"/>
              <a:gd name="connsiteX142" fmla="*/ 5627790 w 12150873"/>
              <a:gd name="connsiteY142" fmla="*/ 315041 h 1904576"/>
              <a:gd name="connsiteX143" fmla="*/ 906752 w 12150873"/>
              <a:gd name="connsiteY143" fmla="*/ 315041 h 1904576"/>
              <a:gd name="connsiteX144" fmla="*/ 955898 w 12150873"/>
              <a:gd name="connsiteY144" fmla="*/ 364572 h 1904576"/>
              <a:gd name="connsiteX145" fmla="*/ 906752 w 12150873"/>
              <a:gd name="connsiteY145" fmla="*/ 413341 h 1904576"/>
              <a:gd name="connsiteX146" fmla="*/ 857604 w 12150873"/>
              <a:gd name="connsiteY146" fmla="*/ 364572 h 1904576"/>
              <a:gd name="connsiteX147" fmla="*/ 906752 w 12150873"/>
              <a:gd name="connsiteY147" fmla="*/ 315041 h 1904576"/>
              <a:gd name="connsiteX148" fmla="*/ 6893998 w 12150873"/>
              <a:gd name="connsiteY148" fmla="*/ 123386 h 1904576"/>
              <a:gd name="connsiteX149" fmla="*/ 6788626 w 12150873"/>
              <a:gd name="connsiteY149" fmla="*/ 230129 h 1904576"/>
              <a:gd name="connsiteX150" fmla="*/ 6893998 w 12150873"/>
              <a:gd name="connsiteY150" fmla="*/ 335314 h 1904576"/>
              <a:gd name="connsiteX151" fmla="*/ 6998594 w 12150873"/>
              <a:gd name="connsiteY151" fmla="*/ 230129 h 1904576"/>
              <a:gd name="connsiteX152" fmla="*/ 6893998 w 12150873"/>
              <a:gd name="connsiteY152" fmla="*/ 123386 h 1904576"/>
              <a:gd name="connsiteX153" fmla="*/ 7409511 w 12150873"/>
              <a:gd name="connsiteY153" fmla="*/ 112058 h 1904576"/>
              <a:gd name="connsiteX154" fmla="*/ 7303845 w 12150873"/>
              <a:gd name="connsiteY154" fmla="*/ 216364 h 1904576"/>
              <a:gd name="connsiteX155" fmla="*/ 7409511 w 12150873"/>
              <a:gd name="connsiteY155" fmla="*/ 320669 h 1904576"/>
              <a:gd name="connsiteX156" fmla="*/ 7515179 w 12150873"/>
              <a:gd name="connsiteY156" fmla="*/ 216364 h 1904576"/>
              <a:gd name="connsiteX157" fmla="*/ 7409511 w 12150873"/>
              <a:gd name="connsiteY157" fmla="*/ 112058 h 1904576"/>
              <a:gd name="connsiteX158" fmla="*/ 6893998 w 12150873"/>
              <a:gd name="connsiteY158" fmla="*/ 91442 h 1904576"/>
              <a:gd name="connsiteX159" fmla="*/ 7032685 w 12150873"/>
              <a:gd name="connsiteY159" fmla="*/ 230129 h 1904576"/>
              <a:gd name="connsiteX160" fmla="*/ 6893998 w 12150873"/>
              <a:gd name="connsiteY160" fmla="*/ 368039 h 1904576"/>
              <a:gd name="connsiteX161" fmla="*/ 6756084 w 12150873"/>
              <a:gd name="connsiteY161" fmla="*/ 230129 h 1904576"/>
              <a:gd name="connsiteX162" fmla="*/ 6893998 w 12150873"/>
              <a:gd name="connsiteY162" fmla="*/ 91442 h 1904576"/>
              <a:gd name="connsiteX163" fmla="*/ 7409511 w 12150873"/>
              <a:gd name="connsiteY163" fmla="*/ 77289 h 1904576"/>
              <a:gd name="connsiteX164" fmla="*/ 7547812 w 12150873"/>
              <a:gd name="connsiteY164" fmla="*/ 216364 h 1904576"/>
              <a:gd name="connsiteX165" fmla="*/ 7409511 w 12150873"/>
              <a:gd name="connsiteY165" fmla="*/ 353892 h 1904576"/>
              <a:gd name="connsiteX166" fmla="*/ 7271212 w 12150873"/>
              <a:gd name="connsiteY166" fmla="*/ 216364 h 1904576"/>
              <a:gd name="connsiteX167" fmla="*/ 7409511 w 12150873"/>
              <a:gd name="connsiteY167" fmla="*/ 77289 h 1904576"/>
              <a:gd name="connsiteX168" fmla="*/ 11752359 w 12150873"/>
              <a:gd name="connsiteY168" fmla="*/ 0 h 1904576"/>
              <a:gd name="connsiteX169" fmla="*/ 11784881 w 12150873"/>
              <a:gd name="connsiteY169" fmla="*/ 0 h 1904576"/>
              <a:gd name="connsiteX170" fmla="*/ 11784881 w 12150873"/>
              <a:gd name="connsiteY170" fmla="*/ 1904576 h 1904576"/>
              <a:gd name="connsiteX171" fmla="*/ 11752359 w 12150873"/>
              <a:gd name="connsiteY171" fmla="*/ 1904576 h 1904576"/>
              <a:gd name="connsiteX172" fmla="*/ 11652662 w 12150873"/>
              <a:gd name="connsiteY172" fmla="*/ 0 h 1904576"/>
              <a:gd name="connsiteX173" fmla="*/ 11685822 w 12150873"/>
              <a:gd name="connsiteY173" fmla="*/ 0 h 1904576"/>
              <a:gd name="connsiteX174" fmla="*/ 11685822 w 12150873"/>
              <a:gd name="connsiteY174" fmla="*/ 712539 h 1904576"/>
              <a:gd name="connsiteX175" fmla="*/ 11631839 w 12150873"/>
              <a:gd name="connsiteY175" fmla="*/ 766850 h 1904576"/>
              <a:gd name="connsiteX176" fmla="*/ 11631839 w 12150873"/>
              <a:gd name="connsiteY176" fmla="*/ 1654453 h 1904576"/>
              <a:gd name="connsiteX177" fmla="*/ 11382392 w 12150873"/>
              <a:gd name="connsiteY177" fmla="*/ 1904576 h 1904576"/>
              <a:gd name="connsiteX178" fmla="*/ 11336182 w 12150873"/>
              <a:gd name="connsiteY178" fmla="*/ 1904576 h 1904576"/>
              <a:gd name="connsiteX179" fmla="*/ 11598677 w 12150873"/>
              <a:gd name="connsiteY179" fmla="*/ 1640488 h 1904576"/>
              <a:gd name="connsiteX180" fmla="*/ 11598677 w 12150873"/>
              <a:gd name="connsiteY180" fmla="*/ 752109 h 1904576"/>
              <a:gd name="connsiteX181" fmla="*/ 11652662 w 12150873"/>
              <a:gd name="connsiteY181" fmla="*/ 698574 h 1904576"/>
              <a:gd name="connsiteX182" fmla="*/ 11373950 w 12150873"/>
              <a:gd name="connsiteY182" fmla="*/ 0 h 1904576"/>
              <a:gd name="connsiteX183" fmla="*/ 11407640 w 12150873"/>
              <a:gd name="connsiteY183" fmla="*/ 0 h 1904576"/>
              <a:gd name="connsiteX184" fmla="*/ 11407640 w 12150873"/>
              <a:gd name="connsiteY184" fmla="*/ 1088069 h 1904576"/>
              <a:gd name="connsiteX185" fmla="*/ 11302651 w 12150873"/>
              <a:gd name="connsiteY185" fmla="*/ 1192160 h 1904576"/>
              <a:gd name="connsiteX186" fmla="*/ 11302651 w 12150873"/>
              <a:gd name="connsiteY186" fmla="*/ 1312691 h 1904576"/>
              <a:gd name="connsiteX187" fmla="*/ 11320653 w 12150873"/>
              <a:gd name="connsiteY187" fmla="*/ 1320150 h 1904576"/>
              <a:gd name="connsiteX188" fmla="*/ 11334860 w 12150873"/>
              <a:gd name="connsiteY188" fmla="*/ 1355204 h 1904576"/>
              <a:gd name="connsiteX189" fmla="*/ 11285712 w 12150873"/>
              <a:gd name="connsiteY189" fmla="*/ 1403974 h 1904576"/>
              <a:gd name="connsiteX190" fmla="*/ 11236564 w 12150873"/>
              <a:gd name="connsiteY190" fmla="*/ 1355204 h 1904576"/>
              <a:gd name="connsiteX191" fmla="*/ 11250770 w 12150873"/>
              <a:gd name="connsiteY191" fmla="*/ 1320150 h 1904576"/>
              <a:gd name="connsiteX192" fmla="*/ 11270529 w 12150873"/>
              <a:gd name="connsiteY192" fmla="*/ 1311963 h 1904576"/>
              <a:gd name="connsiteX193" fmla="*/ 11270529 w 12150873"/>
              <a:gd name="connsiteY193" fmla="*/ 1178177 h 1904576"/>
              <a:gd name="connsiteX194" fmla="*/ 11373950 w 12150873"/>
              <a:gd name="connsiteY194" fmla="*/ 1074085 h 1904576"/>
              <a:gd name="connsiteX195" fmla="*/ 11100663 w 12150873"/>
              <a:gd name="connsiteY195" fmla="*/ 0 h 1904576"/>
              <a:gd name="connsiteX196" fmla="*/ 11182062 w 12150873"/>
              <a:gd name="connsiteY196" fmla="*/ 0 h 1904576"/>
              <a:gd name="connsiteX197" fmla="*/ 11176015 w 12150873"/>
              <a:gd name="connsiteY197" fmla="*/ 14295 h 1904576"/>
              <a:gd name="connsiteX198" fmla="*/ 11156538 w 12150873"/>
              <a:gd name="connsiteY198" fmla="*/ 22226 h 1904576"/>
              <a:gd name="connsiteX199" fmla="*/ 11156538 w 12150873"/>
              <a:gd name="connsiteY199" fmla="*/ 738775 h 1904576"/>
              <a:gd name="connsiteX200" fmla="*/ 10771775 w 12150873"/>
              <a:gd name="connsiteY200" fmla="*/ 1123707 h 1904576"/>
              <a:gd name="connsiteX201" fmla="*/ 10771775 w 12150873"/>
              <a:gd name="connsiteY201" fmla="*/ 1904576 h 1904576"/>
              <a:gd name="connsiteX202" fmla="*/ 10738418 w 12150873"/>
              <a:gd name="connsiteY202" fmla="*/ 1904576 h 1904576"/>
              <a:gd name="connsiteX203" fmla="*/ 10738418 w 12150873"/>
              <a:gd name="connsiteY203" fmla="*/ 1109738 h 1904576"/>
              <a:gd name="connsiteX204" fmla="*/ 11123182 w 12150873"/>
              <a:gd name="connsiteY204" fmla="*/ 725581 h 1904576"/>
              <a:gd name="connsiteX205" fmla="*/ 11123182 w 12150873"/>
              <a:gd name="connsiteY205" fmla="*/ 21003 h 1904576"/>
              <a:gd name="connsiteX206" fmla="*/ 11106709 w 12150873"/>
              <a:gd name="connsiteY206" fmla="*/ 14295 h 1904576"/>
              <a:gd name="connsiteX207" fmla="*/ 10824369 w 12150873"/>
              <a:gd name="connsiteY207" fmla="*/ 0 h 1904576"/>
              <a:gd name="connsiteX208" fmla="*/ 10923841 w 12150873"/>
              <a:gd name="connsiteY208" fmla="*/ 0 h 1904576"/>
              <a:gd name="connsiteX209" fmla="*/ 10923841 w 12150873"/>
              <a:gd name="connsiteY209" fmla="*/ 566408 h 1904576"/>
              <a:gd name="connsiteX210" fmla="*/ 10568694 w 12150873"/>
              <a:gd name="connsiteY210" fmla="*/ 920156 h 1904576"/>
              <a:gd name="connsiteX211" fmla="*/ 10568694 w 12150873"/>
              <a:gd name="connsiteY211" fmla="*/ 1904576 h 1904576"/>
              <a:gd name="connsiteX212" fmla="*/ 10469222 w 12150873"/>
              <a:gd name="connsiteY212" fmla="*/ 1904576 h 1904576"/>
              <a:gd name="connsiteX213" fmla="*/ 10469222 w 12150873"/>
              <a:gd name="connsiteY213" fmla="*/ 878264 h 1904576"/>
              <a:gd name="connsiteX214" fmla="*/ 10824369 w 12150873"/>
              <a:gd name="connsiteY214" fmla="*/ 524519 h 1904576"/>
              <a:gd name="connsiteX215" fmla="*/ 10600943 w 12150873"/>
              <a:gd name="connsiteY215" fmla="*/ 0 h 1904576"/>
              <a:gd name="connsiteX216" fmla="*/ 10634268 w 12150873"/>
              <a:gd name="connsiteY216" fmla="*/ 0 h 1904576"/>
              <a:gd name="connsiteX217" fmla="*/ 10634268 w 12150873"/>
              <a:gd name="connsiteY217" fmla="*/ 466158 h 1904576"/>
              <a:gd name="connsiteX218" fmla="*/ 10375423 w 12150873"/>
              <a:gd name="connsiteY218" fmla="*/ 725594 h 1904576"/>
              <a:gd name="connsiteX219" fmla="*/ 10375423 w 12150873"/>
              <a:gd name="connsiteY219" fmla="*/ 1904576 h 1904576"/>
              <a:gd name="connsiteX220" fmla="*/ 10342874 w 12150873"/>
              <a:gd name="connsiteY220" fmla="*/ 1904576 h 1904576"/>
              <a:gd name="connsiteX221" fmla="*/ 10342874 w 12150873"/>
              <a:gd name="connsiteY221" fmla="*/ 712389 h 1904576"/>
              <a:gd name="connsiteX222" fmla="*/ 10600943 w 12150873"/>
              <a:gd name="connsiteY222" fmla="*/ 453732 h 1904576"/>
              <a:gd name="connsiteX223" fmla="*/ 10455185 w 12150873"/>
              <a:gd name="connsiteY223" fmla="*/ 0 h 1904576"/>
              <a:gd name="connsiteX224" fmla="*/ 10488568 w 12150873"/>
              <a:gd name="connsiteY224" fmla="*/ 0 h 1904576"/>
              <a:gd name="connsiteX225" fmla="*/ 10488568 w 12150873"/>
              <a:gd name="connsiteY225" fmla="*/ 387468 h 1904576"/>
              <a:gd name="connsiteX226" fmla="*/ 10251778 w 12150873"/>
              <a:gd name="connsiteY226" fmla="*/ 623987 h 1904576"/>
              <a:gd name="connsiteX227" fmla="*/ 10251778 w 12150873"/>
              <a:gd name="connsiteY227" fmla="*/ 1904576 h 1904576"/>
              <a:gd name="connsiteX228" fmla="*/ 10219170 w 12150873"/>
              <a:gd name="connsiteY228" fmla="*/ 1904576 h 1904576"/>
              <a:gd name="connsiteX229" fmla="*/ 10219170 w 12150873"/>
              <a:gd name="connsiteY229" fmla="*/ 610029 h 1904576"/>
              <a:gd name="connsiteX230" fmla="*/ 10455185 w 12150873"/>
              <a:gd name="connsiteY230" fmla="*/ 373509 h 1904576"/>
              <a:gd name="connsiteX231" fmla="*/ 10370233 w 12150873"/>
              <a:gd name="connsiteY231" fmla="*/ 0 h 1904576"/>
              <a:gd name="connsiteX232" fmla="*/ 10403657 w 12150873"/>
              <a:gd name="connsiteY232" fmla="*/ 0 h 1904576"/>
              <a:gd name="connsiteX233" fmla="*/ 10403657 w 12150873"/>
              <a:gd name="connsiteY233" fmla="*/ 265304 h 1904576"/>
              <a:gd name="connsiteX234" fmla="*/ 10182900 w 12150873"/>
              <a:gd name="connsiteY234" fmla="*/ 484961 h 1904576"/>
              <a:gd name="connsiteX235" fmla="*/ 10182900 w 12150873"/>
              <a:gd name="connsiteY235" fmla="*/ 1904576 h 1904576"/>
              <a:gd name="connsiteX236" fmla="*/ 10149476 w 12150873"/>
              <a:gd name="connsiteY236" fmla="*/ 1904576 h 1904576"/>
              <a:gd name="connsiteX237" fmla="*/ 10149476 w 12150873"/>
              <a:gd name="connsiteY237" fmla="*/ 470990 h 1904576"/>
              <a:gd name="connsiteX238" fmla="*/ 10370233 w 12150873"/>
              <a:gd name="connsiteY238" fmla="*/ 252109 h 1904576"/>
              <a:gd name="connsiteX239" fmla="*/ 10209079 w 12150873"/>
              <a:gd name="connsiteY239" fmla="*/ 0 h 1904576"/>
              <a:gd name="connsiteX240" fmla="*/ 10242330 w 12150873"/>
              <a:gd name="connsiteY240" fmla="*/ 0 h 1904576"/>
              <a:gd name="connsiteX241" fmla="*/ 10242330 w 12150873"/>
              <a:gd name="connsiteY241" fmla="*/ 116455 h 1904576"/>
              <a:gd name="connsiteX242" fmla="*/ 9701789 w 12150873"/>
              <a:gd name="connsiteY242" fmla="*/ 660704 h 1904576"/>
              <a:gd name="connsiteX243" fmla="*/ 9701789 w 12150873"/>
              <a:gd name="connsiteY243" fmla="*/ 1904576 h 1904576"/>
              <a:gd name="connsiteX244" fmla="*/ 9668537 w 12150873"/>
              <a:gd name="connsiteY244" fmla="*/ 1904576 h 1904576"/>
              <a:gd name="connsiteX245" fmla="*/ 9668537 w 12150873"/>
              <a:gd name="connsiteY245" fmla="*/ 645953 h 1904576"/>
              <a:gd name="connsiteX246" fmla="*/ 10209079 w 12150873"/>
              <a:gd name="connsiteY246" fmla="*/ 102480 h 1904576"/>
              <a:gd name="connsiteX247" fmla="*/ 10016499 w 12150873"/>
              <a:gd name="connsiteY247" fmla="*/ 0 h 1904576"/>
              <a:gd name="connsiteX248" fmla="*/ 10049863 w 12150873"/>
              <a:gd name="connsiteY248" fmla="*/ 0 h 1904576"/>
              <a:gd name="connsiteX249" fmla="*/ 10049863 w 12150873"/>
              <a:gd name="connsiteY249" fmla="*/ 91646 h 1904576"/>
              <a:gd name="connsiteX250" fmla="*/ 9415193 w 12150873"/>
              <a:gd name="connsiteY250" fmla="*/ 727694 h 1904576"/>
              <a:gd name="connsiteX251" fmla="*/ 9415193 w 12150873"/>
              <a:gd name="connsiteY251" fmla="*/ 1563332 h 1904576"/>
              <a:gd name="connsiteX252" fmla="*/ 9271654 w 12150873"/>
              <a:gd name="connsiteY252" fmla="*/ 1707006 h 1904576"/>
              <a:gd name="connsiteX253" fmla="*/ 9271654 w 12150873"/>
              <a:gd name="connsiteY253" fmla="*/ 1904576 h 1904576"/>
              <a:gd name="connsiteX254" fmla="*/ 9239068 w 12150873"/>
              <a:gd name="connsiteY254" fmla="*/ 1904576 h 1904576"/>
              <a:gd name="connsiteX255" fmla="*/ 9239068 w 12150873"/>
              <a:gd name="connsiteY255" fmla="*/ 1693028 h 1904576"/>
              <a:gd name="connsiteX256" fmla="*/ 9381829 w 12150873"/>
              <a:gd name="connsiteY256" fmla="*/ 1549354 h 1904576"/>
              <a:gd name="connsiteX257" fmla="*/ 9381829 w 12150873"/>
              <a:gd name="connsiteY257" fmla="*/ 714491 h 1904576"/>
              <a:gd name="connsiteX258" fmla="*/ 10016499 w 12150873"/>
              <a:gd name="connsiteY258" fmla="*/ 77667 h 1904576"/>
              <a:gd name="connsiteX259" fmla="*/ 9799166 w 12150873"/>
              <a:gd name="connsiteY259" fmla="*/ 0 h 1904576"/>
              <a:gd name="connsiteX260" fmla="*/ 9846568 w 12150873"/>
              <a:gd name="connsiteY260" fmla="*/ 0 h 1904576"/>
              <a:gd name="connsiteX261" fmla="*/ 9286500 w 12150873"/>
              <a:gd name="connsiteY261" fmla="*/ 560897 h 1904576"/>
              <a:gd name="connsiteX262" fmla="*/ 9286500 w 12150873"/>
              <a:gd name="connsiteY262" fmla="*/ 817783 h 1904576"/>
              <a:gd name="connsiteX263" fmla="*/ 8679642 w 12150873"/>
              <a:gd name="connsiteY263" fmla="*/ 1422356 h 1904576"/>
              <a:gd name="connsiteX264" fmla="*/ 8679642 w 12150873"/>
              <a:gd name="connsiteY264" fmla="*/ 1904576 h 1904576"/>
              <a:gd name="connsiteX265" fmla="*/ 8647005 w 12150873"/>
              <a:gd name="connsiteY265" fmla="*/ 1904576 h 1904576"/>
              <a:gd name="connsiteX266" fmla="*/ 8647005 w 12150873"/>
              <a:gd name="connsiteY266" fmla="*/ 1409162 h 1904576"/>
              <a:gd name="connsiteX267" fmla="*/ 9252311 w 12150873"/>
              <a:gd name="connsiteY267" fmla="*/ 803812 h 1904576"/>
              <a:gd name="connsiteX268" fmla="*/ 9252311 w 12150873"/>
              <a:gd name="connsiteY268" fmla="*/ 546926 h 1904576"/>
              <a:gd name="connsiteX269" fmla="*/ 9637183 w 12150873"/>
              <a:gd name="connsiteY269" fmla="*/ 0 h 1904576"/>
              <a:gd name="connsiteX270" fmla="*/ 9670591 w 12150873"/>
              <a:gd name="connsiteY270" fmla="*/ 0 h 1904576"/>
              <a:gd name="connsiteX271" fmla="*/ 9670591 w 12150873"/>
              <a:gd name="connsiteY271" fmla="*/ 49009 h 1904576"/>
              <a:gd name="connsiteX272" fmla="*/ 8427484 w 12150873"/>
              <a:gd name="connsiteY272" fmla="*/ 1292126 h 1904576"/>
              <a:gd name="connsiteX273" fmla="*/ 8427484 w 12150873"/>
              <a:gd name="connsiteY273" fmla="*/ 1904576 h 1904576"/>
              <a:gd name="connsiteX274" fmla="*/ 8394076 w 12150873"/>
              <a:gd name="connsiteY274" fmla="*/ 1904576 h 1904576"/>
              <a:gd name="connsiteX275" fmla="*/ 8394076 w 12150873"/>
              <a:gd name="connsiteY275" fmla="*/ 1278150 h 1904576"/>
              <a:gd name="connsiteX276" fmla="*/ 9637183 w 12150873"/>
              <a:gd name="connsiteY276" fmla="*/ 35032 h 1904576"/>
              <a:gd name="connsiteX277" fmla="*/ 9404717 w 12150873"/>
              <a:gd name="connsiteY277" fmla="*/ 0 h 1904576"/>
              <a:gd name="connsiteX278" fmla="*/ 9452097 w 12150873"/>
              <a:gd name="connsiteY278" fmla="*/ 0 h 1904576"/>
              <a:gd name="connsiteX279" fmla="*/ 9159897 w 12150873"/>
              <a:gd name="connsiteY279" fmla="*/ 291417 h 1904576"/>
              <a:gd name="connsiteX280" fmla="*/ 8863445 w 12150873"/>
              <a:gd name="connsiteY280" fmla="*/ 291417 h 1904576"/>
              <a:gd name="connsiteX281" fmla="*/ 8362889 w 12150873"/>
              <a:gd name="connsiteY281" fmla="*/ 792597 h 1904576"/>
              <a:gd name="connsiteX282" fmla="*/ 8362889 w 12150873"/>
              <a:gd name="connsiteY282" fmla="*/ 1071894 h 1904576"/>
              <a:gd name="connsiteX283" fmla="*/ 8085062 w 12150873"/>
              <a:gd name="connsiteY283" fmla="*/ 1347309 h 1904576"/>
              <a:gd name="connsiteX284" fmla="*/ 8085062 w 12150873"/>
              <a:gd name="connsiteY284" fmla="*/ 1764700 h 1904576"/>
              <a:gd name="connsiteX285" fmla="*/ 7945289 w 12150873"/>
              <a:gd name="connsiteY285" fmla="*/ 1904576 h 1904576"/>
              <a:gd name="connsiteX286" fmla="*/ 7899973 w 12150873"/>
              <a:gd name="connsiteY286" fmla="*/ 1904576 h 1904576"/>
              <a:gd name="connsiteX287" fmla="*/ 8052467 w 12150873"/>
              <a:gd name="connsiteY287" fmla="*/ 1752287 h 1904576"/>
              <a:gd name="connsiteX288" fmla="*/ 8052467 w 12150873"/>
              <a:gd name="connsiteY288" fmla="*/ 1334897 h 1904576"/>
              <a:gd name="connsiteX289" fmla="*/ 8328743 w 12150873"/>
              <a:gd name="connsiteY289" fmla="*/ 1057928 h 1904576"/>
              <a:gd name="connsiteX290" fmla="*/ 8328743 w 12150873"/>
              <a:gd name="connsiteY290" fmla="*/ 779409 h 1904576"/>
              <a:gd name="connsiteX291" fmla="*/ 8849476 w 12150873"/>
              <a:gd name="connsiteY291" fmla="*/ 258057 h 1904576"/>
              <a:gd name="connsiteX292" fmla="*/ 9145928 w 12150873"/>
              <a:gd name="connsiteY292" fmla="*/ 258057 h 1904576"/>
              <a:gd name="connsiteX293" fmla="*/ 9108120 w 12150873"/>
              <a:gd name="connsiteY293" fmla="*/ 0 h 1904576"/>
              <a:gd name="connsiteX294" fmla="*/ 9154167 w 12150873"/>
              <a:gd name="connsiteY294" fmla="*/ 0 h 1904576"/>
              <a:gd name="connsiteX295" fmla="*/ 8984487 w 12150873"/>
              <a:gd name="connsiteY295" fmla="*/ 169739 h 1904576"/>
              <a:gd name="connsiteX296" fmla="*/ 8777263 w 12150873"/>
              <a:gd name="connsiteY296" fmla="*/ 169739 h 1904576"/>
              <a:gd name="connsiteX297" fmla="*/ 8238638 w 12150873"/>
              <a:gd name="connsiteY297" fmla="*/ 707773 h 1904576"/>
              <a:gd name="connsiteX298" fmla="*/ 8238638 w 12150873"/>
              <a:gd name="connsiteY298" fmla="*/ 1039290 h 1904576"/>
              <a:gd name="connsiteX299" fmla="*/ 7956131 w 12150873"/>
              <a:gd name="connsiteY299" fmla="*/ 1322669 h 1904576"/>
              <a:gd name="connsiteX300" fmla="*/ 7956131 w 12150873"/>
              <a:gd name="connsiteY300" fmla="*/ 1743471 h 1904576"/>
              <a:gd name="connsiteX301" fmla="*/ 7794914 w 12150873"/>
              <a:gd name="connsiteY301" fmla="*/ 1904576 h 1904576"/>
              <a:gd name="connsiteX302" fmla="*/ 7747557 w 12150873"/>
              <a:gd name="connsiteY302" fmla="*/ 1904576 h 1904576"/>
              <a:gd name="connsiteX303" fmla="*/ 7922758 w 12150873"/>
              <a:gd name="connsiteY303" fmla="*/ 1729496 h 1904576"/>
              <a:gd name="connsiteX304" fmla="*/ 7922758 w 12150873"/>
              <a:gd name="connsiteY304" fmla="*/ 1308695 h 1904576"/>
              <a:gd name="connsiteX305" fmla="*/ 8205264 w 12150873"/>
              <a:gd name="connsiteY305" fmla="*/ 1025315 h 1904576"/>
              <a:gd name="connsiteX306" fmla="*/ 8205264 w 12150873"/>
              <a:gd name="connsiteY306" fmla="*/ 693797 h 1904576"/>
              <a:gd name="connsiteX307" fmla="*/ 8764070 w 12150873"/>
              <a:gd name="connsiteY307" fmla="*/ 137129 h 1904576"/>
              <a:gd name="connsiteX308" fmla="*/ 8970517 w 12150873"/>
              <a:gd name="connsiteY308" fmla="*/ 137129 h 1904576"/>
              <a:gd name="connsiteX309" fmla="*/ 8654098 w 12150873"/>
              <a:gd name="connsiteY309" fmla="*/ 0 h 1904576"/>
              <a:gd name="connsiteX310" fmla="*/ 8701282 w 12150873"/>
              <a:gd name="connsiteY310" fmla="*/ 0 h 1904576"/>
              <a:gd name="connsiteX311" fmla="*/ 8139214 w 12150873"/>
              <a:gd name="connsiteY311" fmla="*/ 562099 h 1904576"/>
              <a:gd name="connsiteX312" fmla="*/ 8139214 w 12150873"/>
              <a:gd name="connsiteY312" fmla="*/ 848393 h 1904576"/>
              <a:gd name="connsiteX313" fmla="*/ 7395920 w 12150873"/>
              <a:gd name="connsiteY313" fmla="*/ 1589345 h 1904576"/>
              <a:gd name="connsiteX314" fmla="*/ 7395920 w 12150873"/>
              <a:gd name="connsiteY314" fmla="*/ 1904576 h 1904576"/>
              <a:gd name="connsiteX315" fmla="*/ 7364075 w 12150873"/>
              <a:gd name="connsiteY315" fmla="*/ 1904576 h 1904576"/>
              <a:gd name="connsiteX316" fmla="*/ 7364075 w 12150873"/>
              <a:gd name="connsiteY316" fmla="*/ 1576155 h 1904576"/>
              <a:gd name="connsiteX317" fmla="*/ 8106594 w 12150873"/>
              <a:gd name="connsiteY317" fmla="*/ 834426 h 1904576"/>
              <a:gd name="connsiteX318" fmla="*/ 8106594 w 12150873"/>
              <a:gd name="connsiteY318" fmla="*/ 548133 h 1904576"/>
              <a:gd name="connsiteX319" fmla="*/ 8351845 w 12150873"/>
              <a:gd name="connsiteY319" fmla="*/ 0 h 1904576"/>
              <a:gd name="connsiteX320" fmla="*/ 8398496 w 12150873"/>
              <a:gd name="connsiteY320" fmla="*/ 0 h 1904576"/>
              <a:gd name="connsiteX321" fmla="*/ 7956370 w 12150873"/>
              <a:gd name="connsiteY321" fmla="*/ 442604 h 1904576"/>
              <a:gd name="connsiteX322" fmla="*/ 7956370 w 12150873"/>
              <a:gd name="connsiteY322" fmla="*/ 847941 h 1904576"/>
              <a:gd name="connsiteX323" fmla="*/ 7259044 w 12150873"/>
              <a:gd name="connsiteY323" fmla="*/ 1546798 h 1904576"/>
              <a:gd name="connsiteX324" fmla="*/ 7259044 w 12150873"/>
              <a:gd name="connsiteY324" fmla="*/ 1867494 h 1904576"/>
              <a:gd name="connsiteX325" fmla="*/ 7222002 w 12150873"/>
              <a:gd name="connsiteY325" fmla="*/ 1904576 h 1904576"/>
              <a:gd name="connsiteX326" fmla="*/ 7174688 w 12150873"/>
              <a:gd name="connsiteY326" fmla="*/ 1904576 h 1904576"/>
              <a:gd name="connsiteX327" fmla="*/ 7225691 w 12150873"/>
              <a:gd name="connsiteY327" fmla="*/ 1853517 h 1904576"/>
              <a:gd name="connsiteX328" fmla="*/ 7225691 w 12150873"/>
              <a:gd name="connsiteY328" fmla="*/ 1532820 h 1904576"/>
              <a:gd name="connsiteX329" fmla="*/ 7923017 w 12150873"/>
              <a:gd name="connsiteY329" fmla="*/ 833963 h 1904576"/>
              <a:gd name="connsiteX330" fmla="*/ 7923017 w 12150873"/>
              <a:gd name="connsiteY330" fmla="*/ 428626 h 1904576"/>
              <a:gd name="connsiteX331" fmla="*/ 7884673 w 12150873"/>
              <a:gd name="connsiteY331" fmla="*/ 0 h 1904576"/>
              <a:gd name="connsiteX332" fmla="*/ 7932689 w 12150873"/>
              <a:gd name="connsiteY332" fmla="*/ 0 h 1904576"/>
              <a:gd name="connsiteX333" fmla="*/ 7830006 w 12150873"/>
              <a:gd name="connsiteY333" fmla="*/ 102664 h 1904576"/>
              <a:gd name="connsiteX334" fmla="*/ 7830006 w 12150873"/>
              <a:gd name="connsiteY334" fmla="*/ 786327 h 1904576"/>
              <a:gd name="connsiteX335" fmla="*/ 7143882 w 12150873"/>
              <a:gd name="connsiteY335" fmla="*/ 1471543 h 1904576"/>
              <a:gd name="connsiteX336" fmla="*/ 7143882 w 12150873"/>
              <a:gd name="connsiteY336" fmla="*/ 1858772 h 1904576"/>
              <a:gd name="connsiteX337" fmla="*/ 7098162 w 12150873"/>
              <a:gd name="connsiteY337" fmla="*/ 1904576 h 1904576"/>
              <a:gd name="connsiteX338" fmla="*/ 7050843 w 12150873"/>
              <a:gd name="connsiteY338" fmla="*/ 1904576 h 1904576"/>
              <a:gd name="connsiteX339" fmla="*/ 7110508 w 12150873"/>
              <a:gd name="connsiteY339" fmla="*/ 1844802 h 1904576"/>
              <a:gd name="connsiteX340" fmla="*/ 7110508 w 12150873"/>
              <a:gd name="connsiteY340" fmla="*/ 1457575 h 1904576"/>
              <a:gd name="connsiteX341" fmla="*/ 7795854 w 12150873"/>
              <a:gd name="connsiteY341" fmla="*/ 772359 h 1904576"/>
              <a:gd name="connsiteX342" fmla="*/ 7795854 w 12150873"/>
              <a:gd name="connsiteY342" fmla="*/ 88696 h 1904576"/>
              <a:gd name="connsiteX343" fmla="*/ 7150352 w 12150873"/>
              <a:gd name="connsiteY343" fmla="*/ 0 h 1904576"/>
              <a:gd name="connsiteX344" fmla="*/ 7198227 w 12150873"/>
              <a:gd name="connsiteY344" fmla="*/ 0 h 1904576"/>
              <a:gd name="connsiteX345" fmla="*/ 7141577 w 12150873"/>
              <a:gd name="connsiteY345" fmla="*/ 56911 h 1904576"/>
              <a:gd name="connsiteX346" fmla="*/ 7141577 w 12150873"/>
              <a:gd name="connsiteY346" fmla="*/ 272732 h 1904576"/>
              <a:gd name="connsiteX347" fmla="*/ 7218406 w 12150873"/>
              <a:gd name="connsiteY347" fmla="*/ 350365 h 1904576"/>
              <a:gd name="connsiteX348" fmla="*/ 7218406 w 12150873"/>
              <a:gd name="connsiteY348" fmla="*/ 834799 h 1904576"/>
              <a:gd name="connsiteX349" fmla="*/ 7095790 w 12150873"/>
              <a:gd name="connsiteY349" fmla="*/ 959012 h 1904576"/>
              <a:gd name="connsiteX350" fmla="*/ 6837366 w 12150873"/>
              <a:gd name="connsiteY350" fmla="*/ 959012 h 1904576"/>
              <a:gd name="connsiteX351" fmla="*/ 6724062 w 12150873"/>
              <a:gd name="connsiteY351" fmla="*/ 844892 h 1904576"/>
              <a:gd name="connsiteX352" fmla="*/ 6724062 w 12150873"/>
              <a:gd name="connsiteY352" fmla="*/ 703598 h 1904576"/>
              <a:gd name="connsiteX353" fmla="*/ 6616967 w 12150873"/>
              <a:gd name="connsiteY353" fmla="*/ 595687 h 1904576"/>
              <a:gd name="connsiteX354" fmla="*/ 6537811 w 12150873"/>
              <a:gd name="connsiteY354" fmla="*/ 595687 h 1904576"/>
              <a:gd name="connsiteX355" fmla="*/ 6470294 w 12150873"/>
              <a:gd name="connsiteY355" fmla="*/ 663229 h 1904576"/>
              <a:gd name="connsiteX356" fmla="*/ 6470294 w 12150873"/>
              <a:gd name="connsiteY356" fmla="*/ 774244 h 1904576"/>
              <a:gd name="connsiteX357" fmla="*/ 6134263 w 12150873"/>
              <a:gd name="connsiteY357" fmla="*/ 1110398 h 1904576"/>
              <a:gd name="connsiteX358" fmla="*/ 6134263 w 12150873"/>
              <a:gd name="connsiteY358" fmla="*/ 1281967 h 1904576"/>
              <a:gd name="connsiteX359" fmla="*/ 6901001 w 12150873"/>
              <a:gd name="connsiteY359" fmla="*/ 1281967 h 1904576"/>
              <a:gd name="connsiteX360" fmla="*/ 7039138 w 12150873"/>
              <a:gd name="connsiteY360" fmla="*/ 1420156 h 1904576"/>
              <a:gd name="connsiteX361" fmla="*/ 7039138 w 12150873"/>
              <a:gd name="connsiteY361" fmla="*/ 1809100 h 1904576"/>
              <a:gd name="connsiteX362" fmla="*/ 6943502 w 12150873"/>
              <a:gd name="connsiteY362" fmla="*/ 1904576 h 1904576"/>
              <a:gd name="connsiteX363" fmla="*/ 6896686 w 12150873"/>
              <a:gd name="connsiteY363" fmla="*/ 1904576 h 1904576"/>
              <a:gd name="connsiteX364" fmla="*/ 7006544 w 12150873"/>
              <a:gd name="connsiteY364" fmla="*/ 1795125 h 1904576"/>
              <a:gd name="connsiteX365" fmla="*/ 7006544 w 12150873"/>
              <a:gd name="connsiteY365" fmla="*/ 1434130 h 1904576"/>
              <a:gd name="connsiteX366" fmla="*/ 6887032 w 12150873"/>
              <a:gd name="connsiteY366" fmla="*/ 1315351 h 1904576"/>
              <a:gd name="connsiteX367" fmla="*/ 6101670 w 12150873"/>
              <a:gd name="connsiteY367" fmla="*/ 1315351 h 1904576"/>
              <a:gd name="connsiteX368" fmla="*/ 6101670 w 12150873"/>
              <a:gd name="connsiteY368" fmla="*/ 1097201 h 1904576"/>
              <a:gd name="connsiteX369" fmla="*/ 6437699 w 12150873"/>
              <a:gd name="connsiteY369" fmla="*/ 761822 h 1904576"/>
              <a:gd name="connsiteX370" fmla="*/ 6437699 w 12150873"/>
              <a:gd name="connsiteY370" fmla="*/ 648479 h 1904576"/>
              <a:gd name="connsiteX371" fmla="*/ 6523841 w 12150873"/>
              <a:gd name="connsiteY371" fmla="*/ 562306 h 1904576"/>
              <a:gd name="connsiteX372" fmla="*/ 6630936 w 12150873"/>
              <a:gd name="connsiteY372" fmla="*/ 562306 h 1904576"/>
              <a:gd name="connsiteX373" fmla="*/ 6757432 w 12150873"/>
              <a:gd name="connsiteY373" fmla="*/ 689623 h 1904576"/>
              <a:gd name="connsiteX374" fmla="*/ 6757432 w 12150873"/>
              <a:gd name="connsiteY374" fmla="*/ 830917 h 1904576"/>
              <a:gd name="connsiteX375" fmla="*/ 6850559 w 12150873"/>
              <a:gd name="connsiteY375" fmla="*/ 924078 h 1904576"/>
              <a:gd name="connsiteX376" fmla="*/ 7081821 w 12150873"/>
              <a:gd name="connsiteY376" fmla="*/ 924078 h 1904576"/>
              <a:gd name="connsiteX377" fmla="*/ 7185813 w 12150873"/>
              <a:gd name="connsiteY377" fmla="*/ 820824 h 1904576"/>
              <a:gd name="connsiteX378" fmla="*/ 7185813 w 12150873"/>
              <a:gd name="connsiteY378" fmla="*/ 363563 h 1904576"/>
              <a:gd name="connsiteX379" fmla="*/ 7107430 w 12150873"/>
              <a:gd name="connsiteY379" fmla="*/ 286707 h 1904576"/>
              <a:gd name="connsiteX380" fmla="*/ 7107430 w 12150873"/>
              <a:gd name="connsiteY380" fmla="*/ 42938 h 1904576"/>
              <a:gd name="connsiteX381" fmla="*/ 6656313 w 12150873"/>
              <a:gd name="connsiteY381" fmla="*/ 0 h 1904576"/>
              <a:gd name="connsiteX382" fmla="*/ 6702217 w 12150873"/>
              <a:gd name="connsiteY382" fmla="*/ 0 h 1904576"/>
              <a:gd name="connsiteX383" fmla="*/ 6319636 w 12150873"/>
              <a:gd name="connsiteY383" fmla="*/ 384260 h 1904576"/>
              <a:gd name="connsiteX384" fmla="*/ 6319636 w 12150873"/>
              <a:gd name="connsiteY384" fmla="*/ 695799 h 1904576"/>
              <a:gd name="connsiteX385" fmla="*/ 5966354 w 12150873"/>
              <a:gd name="connsiteY385" fmla="*/ 1048515 h 1904576"/>
              <a:gd name="connsiteX386" fmla="*/ 5966354 w 12150873"/>
              <a:gd name="connsiteY386" fmla="*/ 1234972 h 1904576"/>
              <a:gd name="connsiteX387" fmla="*/ 5651113 w 12150873"/>
              <a:gd name="connsiteY387" fmla="*/ 1234972 h 1904576"/>
              <a:gd name="connsiteX388" fmla="*/ 5582784 w 12150873"/>
              <a:gd name="connsiteY388" fmla="*/ 1304894 h 1904576"/>
              <a:gd name="connsiteX389" fmla="*/ 5222509 w 12150873"/>
              <a:gd name="connsiteY389" fmla="*/ 1304894 h 1904576"/>
              <a:gd name="connsiteX390" fmla="*/ 5085071 w 12150873"/>
              <a:gd name="connsiteY390" fmla="*/ 1441629 h 1904576"/>
              <a:gd name="connsiteX391" fmla="*/ 4772156 w 12150873"/>
              <a:gd name="connsiteY391" fmla="*/ 1441629 h 1904576"/>
              <a:gd name="connsiteX392" fmla="*/ 4309476 w 12150873"/>
              <a:gd name="connsiteY392" fmla="*/ 1904576 h 1904576"/>
              <a:gd name="connsiteX393" fmla="*/ 4262112 w 12150873"/>
              <a:gd name="connsiteY393" fmla="*/ 1904576 h 1904576"/>
              <a:gd name="connsiteX394" fmla="*/ 4758181 w 12150873"/>
              <a:gd name="connsiteY394" fmla="*/ 1408223 h 1904576"/>
              <a:gd name="connsiteX395" fmla="*/ 5071095 w 12150873"/>
              <a:gd name="connsiteY395" fmla="*/ 1408223 h 1904576"/>
              <a:gd name="connsiteX396" fmla="*/ 5209308 w 12150873"/>
              <a:gd name="connsiteY396" fmla="*/ 1269933 h 1904576"/>
              <a:gd name="connsiteX397" fmla="*/ 5569585 w 12150873"/>
              <a:gd name="connsiteY397" fmla="*/ 1269933 h 1904576"/>
              <a:gd name="connsiteX398" fmla="*/ 5638690 w 12150873"/>
              <a:gd name="connsiteY398" fmla="*/ 1201565 h 1904576"/>
              <a:gd name="connsiteX399" fmla="*/ 5932965 w 12150873"/>
              <a:gd name="connsiteY399" fmla="*/ 1201565 h 1904576"/>
              <a:gd name="connsiteX400" fmla="*/ 5932965 w 12150873"/>
              <a:gd name="connsiteY400" fmla="*/ 1034531 h 1904576"/>
              <a:gd name="connsiteX401" fmla="*/ 6286250 w 12150873"/>
              <a:gd name="connsiteY401" fmla="*/ 681814 h 1904576"/>
              <a:gd name="connsiteX402" fmla="*/ 6286250 w 12150873"/>
              <a:gd name="connsiteY402" fmla="*/ 370275 h 1904576"/>
              <a:gd name="connsiteX403" fmla="*/ 6489644 w 12150873"/>
              <a:gd name="connsiteY403" fmla="*/ 0 h 1904576"/>
              <a:gd name="connsiteX404" fmla="*/ 6536249 w 12150873"/>
              <a:gd name="connsiteY404" fmla="*/ 0 h 1904576"/>
              <a:gd name="connsiteX405" fmla="*/ 6223368 w 12150873"/>
              <a:gd name="connsiteY405" fmla="*/ 312569 h 1904576"/>
              <a:gd name="connsiteX406" fmla="*/ 6223368 w 12150873"/>
              <a:gd name="connsiteY406" fmla="*/ 633955 h 1904576"/>
              <a:gd name="connsiteX407" fmla="*/ 6016811 w 12150873"/>
              <a:gd name="connsiteY407" fmla="*/ 840449 h 1904576"/>
              <a:gd name="connsiteX408" fmla="*/ 5887895 w 12150873"/>
              <a:gd name="connsiteY408" fmla="*/ 840449 h 1904576"/>
              <a:gd name="connsiteX409" fmla="*/ 5543880 w 12150873"/>
              <a:gd name="connsiteY409" fmla="*/ 1185123 h 1904576"/>
              <a:gd name="connsiteX410" fmla="*/ 5161808 w 12150873"/>
              <a:gd name="connsiteY410" fmla="*/ 1185123 h 1904576"/>
              <a:gd name="connsiteX411" fmla="*/ 5020469 w 12150873"/>
              <a:gd name="connsiteY411" fmla="*/ 1326408 h 1904576"/>
              <a:gd name="connsiteX412" fmla="*/ 4730032 w 12150873"/>
              <a:gd name="connsiteY412" fmla="*/ 1326408 h 1904576"/>
              <a:gd name="connsiteX413" fmla="*/ 4157695 w 12150873"/>
              <a:gd name="connsiteY413" fmla="*/ 1898536 h 1904576"/>
              <a:gd name="connsiteX414" fmla="*/ 3336086 w 12150873"/>
              <a:gd name="connsiteY414" fmla="*/ 1898536 h 1904576"/>
              <a:gd name="connsiteX415" fmla="*/ 3330047 w 12150873"/>
              <a:gd name="connsiteY415" fmla="*/ 1904576 h 1904576"/>
              <a:gd name="connsiteX416" fmla="*/ 3283454 w 12150873"/>
              <a:gd name="connsiteY416" fmla="*/ 1904576 h 1904576"/>
              <a:gd name="connsiteX417" fmla="*/ 3322112 w 12150873"/>
              <a:gd name="connsiteY417" fmla="*/ 1865932 h 1904576"/>
              <a:gd name="connsiteX418" fmla="*/ 4143719 w 12150873"/>
              <a:gd name="connsiteY418" fmla="*/ 1865932 h 1904576"/>
              <a:gd name="connsiteX419" fmla="*/ 4716053 w 12150873"/>
              <a:gd name="connsiteY419" fmla="*/ 1293804 h 1904576"/>
              <a:gd name="connsiteX420" fmla="*/ 5008044 w 12150873"/>
              <a:gd name="connsiteY420" fmla="*/ 1293804 h 1904576"/>
              <a:gd name="connsiteX421" fmla="*/ 5147826 w 12150873"/>
              <a:gd name="connsiteY421" fmla="*/ 1152519 h 1904576"/>
              <a:gd name="connsiteX422" fmla="*/ 5530676 w 12150873"/>
              <a:gd name="connsiteY422" fmla="*/ 1152519 h 1904576"/>
              <a:gd name="connsiteX423" fmla="*/ 5873914 w 12150873"/>
              <a:gd name="connsiteY423" fmla="*/ 807845 h 1904576"/>
              <a:gd name="connsiteX424" fmla="*/ 6003606 w 12150873"/>
              <a:gd name="connsiteY424" fmla="*/ 807845 h 1904576"/>
              <a:gd name="connsiteX425" fmla="*/ 6190754 w 12150873"/>
              <a:gd name="connsiteY425" fmla="*/ 621534 h 1904576"/>
              <a:gd name="connsiteX426" fmla="*/ 6190754 w 12150873"/>
              <a:gd name="connsiteY426" fmla="*/ 298597 h 1904576"/>
              <a:gd name="connsiteX427" fmla="*/ 6084682 w 12150873"/>
              <a:gd name="connsiteY427" fmla="*/ 0 h 1904576"/>
              <a:gd name="connsiteX428" fmla="*/ 6117287 w 12150873"/>
              <a:gd name="connsiteY428" fmla="*/ 0 h 1904576"/>
              <a:gd name="connsiteX429" fmla="*/ 6117287 w 12150873"/>
              <a:gd name="connsiteY429" fmla="*/ 583959 h 1904576"/>
              <a:gd name="connsiteX430" fmla="*/ 5992304 w 12150873"/>
              <a:gd name="connsiteY430" fmla="*/ 710464 h 1904576"/>
              <a:gd name="connsiteX431" fmla="*/ 5278070 w 12150873"/>
              <a:gd name="connsiteY431" fmla="*/ 710464 h 1904576"/>
              <a:gd name="connsiteX432" fmla="*/ 5179473 w 12150873"/>
              <a:gd name="connsiteY432" fmla="*/ 809029 h 1904576"/>
              <a:gd name="connsiteX433" fmla="*/ 4963644 w 12150873"/>
              <a:gd name="connsiteY433" fmla="*/ 809029 h 1904576"/>
              <a:gd name="connsiteX434" fmla="*/ 4880409 w 12150873"/>
              <a:gd name="connsiteY434" fmla="*/ 891615 h 1904576"/>
              <a:gd name="connsiteX435" fmla="*/ 4883638 w 12150873"/>
              <a:gd name="connsiteY435" fmla="*/ 899133 h 1904576"/>
              <a:gd name="connsiteX436" fmla="*/ 4872707 w 12150873"/>
              <a:gd name="connsiteY436" fmla="*/ 924593 h 1904576"/>
              <a:gd name="connsiteX437" fmla="*/ 4820543 w 12150873"/>
              <a:gd name="connsiteY437" fmla="*/ 924593 h 1904576"/>
              <a:gd name="connsiteX438" fmla="*/ 4820543 w 12150873"/>
              <a:gd name="connsiteY438" fmla="*/ 873673 h 1904576"/>
              <a:gd name="connsiteX439" fmla="*/ 4846337 w 12150873"/>
              <a:gd name="connsiteY439" fmla="*/ 862273 h 1904576"/>
              <a:gd name="connsiteX440" fmla="*/ 4857989 w 12150873"/>
              <a:gd name="connsiteY440" fmla="*/ 867310 h 1904576"/>
              <a:gd name="connsiteX441" fmla="*/ 4949672 w 12150873"/>
              <a:gd name="connsiteY441" fmla="*/ 775656 h 1904576"/>
              <a:gd name="connsiteX442" fmla="*/ 5164718 w 12150873"/>
              <a:gd name="connsiteY442" fmla="*/ 775656 h 1904576"/>
              <a:gd name="connsiteX443" fmla="*/ 5265650 w 12150873"/>
              <a:gd name="connsiteY443" fmla="*/ 676316 h 1904576"/>
              <a:gd name="connsiteX444" fmla="*/ 5978328 w 12150873"/>
              <a:gd name="connsiteY444" fmla="*/ 676316 h 1904576"/>
              <a:gd name="connsiteX445" fmla="*/ 6084682 w 12150873"/>
              <a:gd name="connsiteY445" fmla="*/ 570765 h 1904576"/>
              <a:gd name="connsiteX446" fmla="*/ 5963346 w 12150873"/>
              <a:gd name="connsiteY446" fmla="*/ 0 h 1904576"/>
              <a:gd name="connsiteX447" fmla="*/ 5996715 w 12150873"/>
              <a:gd name="connsiteY447" fmla="*/ 0 h 1904576"/>
              <a:gd name="connsiteX448" fmla="*/ 5996715 w 12150873"/>
              <a:gd name="connsiteY448" fmla="*/ 487491 h 1904576"/>
              <a:gd name="connsiteX449" fmla="*/ 5867120 w 12150873"/>
              <a:gd name="connsiteY449" fmla="*/ 617114 h 1904576"/>
              <a:gd name="connsiteX450" fmla="*/ 5023812 w 12150873"/>
              <a:gd name="connsiteY450" fmla="*/ 617114 h 1904576"/>
              <a:gd name="connsiteX451" fmla="*/ 5014209 w 12150873"/>
              <a:gd name="connsiteY451" fmla="*/ 640928 h 1904576"/>
              <a:gd name="connsiteX452" fmla="*/ 4978883 w 12150873"/>
              <a:gd name="connsiteY452" fmla="*/ 656716 h 1904576"/>
              <a:gd name="connsiteX453" fmla="*/ 4930505 w 12150873"/>
              <a:gd name="connsiteY453" fmla="*/ 604755 h 1904576"/>
              <a:gd name="connsiteX454" fmla="*/ 4978883 w 12150873"/>
              <a:gd name="connsiteY454" fmla="*/ 552792 h 1904576"/>
              <a:gd name="connsiteX455" fmla="*/ 5014209 w 12150873"/>
              <a:gd name="connsiteY455" fmla="*/ 567981 h 1904576"/>
              <a:gd name="connsiteX456" fmla="*/ 5020461 w 12150873"/>
              <a:gd name="connsiteY456" fmla="*/ 583738 h 1904576"/>
              <a:gd name="connsiteX457" fmla="*/ 5853153 w 12150873"/>
              <a:gd name="connsiteY457" fmla="*/ 583738 h 1904576"/>
              <a:gd name="connsiteX458" fmla="*/ 5963346 w 12150873"/>
              <a:gd name="connsiteY458" fmla="*/ 473520 h 1904576"/>
              <a:gd name="connsiteX459" fmla="*/ 5386968 w 12150873"/>
              <a:gd name="connsiteY459" fmla="*/ 0 h 1904576"/>
              <a:gd name="connsiteX460" fmla="*/ 5532731 w 12150873"/>
              <a:gd name="connsiteY460" fmla="*/ 0 h 1904576"/>
              <a:gd name="connsiteX461" fmla="*/ 5528219 w 12150873"/>
              <a:gd name="connsiteY461" fmla="*/ 23230 h 1904576"/>
              <a:gd name="connsiteX462" fmla="*/ 5511667 w 12150873"/>
              <a:gd name="connsiteY462" fmla="*/ 47864 h 1904576"/>
              <a:gd name="connsiteX463" fmla="*/ 5459013 w 12150873"/>
              <a:gd name="connsiteY463" fmla="*/ 69352 h 1904576"/>
              <a:gd name="connsiteX464" fmla="*/ 5433208 w 12150873"/>
              <a:gd name="connsiteY464" fmla="*/ 58822 h 1904576"/>
              <a:gd name="connsiteX465" fmla="*/ 5241618 w 12150873"/>
              <a:gd name="connsiteY465" fmla="*/ 250480 h 1904576"/>
              <a:gd name="connsiteX466" fmla="*/ 3790495 w 12150873"/>
              <a:gd name="connsiteY466" fmla="*/ 250480 h 1904576"/>
              <a:gd name="connsiteX467" fmla="*/ 3019885 w 12150873"/>
              <a:gd name="connsiteY467" fmla="*/ 1022115 h 1904576"/>
              <a:gd name="connsiteX468" fmla="*/ 3019885 w 12150873"/>
              <a:gd name="connsiteY468" fmla="*/ 1242804 h 1904576"/>
              <a:gd name="connsiteX469" fmla="*/ 2883162 w 12150873"/>
              <a:gd name="connsiteY469" fmla="*/ 1380347 h 1904576"/>
              <a:gd name="connsiteX470" fmla="*/ 2438037 w 12150873"/>
              <a:gd name="connsiteY470" fmla="*/ 1380347 h 1904576"/>
              <a:gd name="connsiteX471" fmla="*/ 1912792 w 12150873"/>
              <a:gd name="connsiteY471" fmla="*/ 1904576 h 1904576"/>
              <a:gd name="connsiteX472" fmla="*/ 1843150 w 12150873"/>
              <a:gd name="connsiteY472" fmla="*/ 1904576 h 1904576"/>
              <a:gd name="connsiteX473" fmla="*/ 2417063 w 12150873"/>
              <a:gd name="connsiteY473" fmla="*/ 1329837 h 1904576"/>
              <a:gd name="connsiteX474" fmla="*/ 2862965 w 12150873"/>
              <a:gd name="connsiteY474" fmla="*/ 1329837 h 1904576"/>
              <a:gd name="connsiteX475" fmla="*/ 2970168 w 12150873"/>
              <a:gd name="connsiteY475" fmla="*/ 1222600 h 1904576"/>
              <a:gd name="connsiteX476" fmla="*/ 2970168 w 12150873"/>
              <a:gd name="connsiteY476" fmla="*/ 1001911 h 1904576"/>
              <a:gd name="connsiteX477" fmla="*/ 3770302 w 12150873"/>
              <a:gd name="connsiteY477" fmla="*/ 200747 h 1904576"/>
              <a:gd name="connsiteX478" fmla="*/ 5221421 w 12150873"/>
              <a:gd name="connsiteY478" fmla="*/ 200747 h 1904576"/>
              <a:gd name="connsiteX479" fmla="*/ 5396925 w 12150873"/>
              <a:gd name="connsiteY479" fmla="*/ 24577 h 1904576"/>
              <a:gd name="connsiteX480" fmla="*/ 4893327 w 12150873"/>
              <a:gd name="connsiteY480" fmla="*/ 0 h 1904576"/>
              <a:gd name="connsiteX481" fmla="*/ 4962867 w 12150873"/>
              <a:gd name="connsiteY481" fmla="*/ 0 h 1904576"/>
              <a:gd name="connsiteX482" fmla="*/ 4840476 w 12150873"/>
              <a:gd name="connsiteY482" fmla="*/ 122208 h 1904576"/>
              <a:gd name="connsiteX483" fmla="*/ 3744910 w 12150873"/>
              <a:gd name="connsiteY483" fmla="*/ 122208 h 1904576"/>
              <a:gd name="connsiteX484" fmla="*/ 2980561 w 12150873"/>
              <a:gd name="connsiteY484" fmla="*/ 887514 h 1904576"/>
              <a:gd name="connsiteX485" fmla="*/ 2992066 w 12150873"/>
              <a:gd name="connsiteY485" fmla="*/ 916003 h 1904576"/>
              <a:gd name="connsiteX486" fmla="*/ 2969997 w 12150873"/>
              <a:gd name="connsiteY486" fmla="*/ 970059 h 1904576"/>
              <a:gd name="connsiteX487" fmla="*/ 2864686 w 12150873"/>
              <a:gd name="connsiteY487" fmla="*/ 970059 h 1904576"/>
              <a:gd name="connsiteX488" fmla="*/ 2864686 w 12150873"/>
              <a:gd name="connsiteY488" fmla="*/ 861357 h 1904576"/>
              <a:gd name="connsiteX489" fmla="*/ 2917052 w 12150873"/>
              <a:gd name="connsiteY489" fmla="*/ 840090 h 1904576"/>
              <a:gd name="connsiteX490" fmla="*/ 2945821 w 12150873"/>
              <a:gd name="connsiteY490" fmla="*/ 851645 h 1904576"/>
              <a:gd name="connsiteX491" fmla="*/ 3724720 w 12150873"/>
              <a:gd name="connsiteY491" fmla="*/ 73230 h 1904576"/>
              <a:gd name="connsiteX492" fmla="*/ 4820292 w 12150873"/>
              <a:gd name="connsiteY492" fmla="*/ 73230 h 1904576"/>
              <a:gd name="connsiteX493" fmla="*/ 3442451 w 12150873"/>
              <a:gd name="connsiteY493" fmla="*/ 0 h 1904576"/>
              <a:gd name="connsiteX494" fmla="*/ 3490542 w 12150873"/>
              <a:gd name="connsiteY494" fmla="*/ 0 h 1904576"/>
              <a:gd name="connsiteX495" fmla="*/ 2068483 w 12150873"/>
              <a:gd name="connsiteY495" fmla="*/ 1419993 h 1904576"/>
              <a:gd name="connsiteX496" fmla="*/ 2068483 w 12150873"/>
              <a:gd name="connsiteY496" fmla="*/ 1527859 h 1904576"/>
              <a:gd name="connsiteX497" fmla="*/ 1691415 w 12150873"/>
              <a:gd name="connsiteY497" fmla="*/ 1904576 h 1904576"/>
              <a:gd name="connsiteX498" fmla="*/ 465727 w 12150873"/>
              <a:gd name="connsiteY498" fmla="*/ 1904576 h 1904576"/>
              <a:gd name="connsiteX499" fmla="*/ 483943 w 12150873"/>
              <a:gd name="connsiteY499" fmla="*/ 1886376 h 1904576"/>
              <a:gd name="connsiteX500" fmla="*/ 1663804 w 12150873"/>
              <a:gd name="connsiteY500" fmla="*/ 1886376 h 1904576"/>
              <a:gd name="connsiteX501" fmla="*/ 2035081 w 12150873"/>
              <a:gd name="connsiteY501" fmla="*/ 1515443 h 1904576"/>
              <a:gd name="connsiteX502" fmla="*/ 2035081 w 12150873"/>
              <a:gd name="connsiteY502" fmla="*/ 1406802 h 1904576"/>
              <a:gd name="connsiteX503" fmla="*/ 3138731 w 12150873"/>
              <a:gd name="connsiteY503" fmla="*/ 0 h 1904576"/>
              <a:gd name="connsiteX504" fmla="*/ 3184018 w 12150873"/>
              <a:gd name="connsiteY504" fmla="*/ 0 h 1904576"/>
              <a:gd name="connsiteX505" fmla="*/ 1870199 w 12150873"/>
              <a:gd name="connsiteY505" fmla="*/ 1314664 h 1904576"/>
              <a:gd name="connsiteX506" fmla="*/ 1870199 w 12150873"/>
              <a:gd name="connsiteY506" fmla="*/ 1455967 h 1904576"/>
              <a:gd name="connsiteX507" fmla="*/ 1562021 w 12150873"/>
              <a:gd name="connsiteY507" fmla="*/ 1763416 h 1904576"/>
              <a:gd name="connsiteX508" fmla="*/ 62267 w 12150873"/>
              <a:gd name="connsiteY508" fmla="*/ 1763416 h 1904576"/>
              <a:gd name="connsiteX509" fmla="*/ 62267 w 12150873"/>
              <a:gd name="connsiteY509" fmla="*/ 1730807 h 1904576"/>
              <a:gd name="connsiteX510" fmla="*/ 1548048 w 12150873"/>
              <a:gd name="connsiteY510" fmla="*/ 1730807 h 1904576"/>
              <a:gd name="connsiteX511" fmla="*/ 1837596 w 12150873"/>
              <a:gd name="connsiteY511" fmla="*/ 1441993 h 1904576"/>
              <a:gd name="connsiteX512" fmla="*/ 1837596 w 12150873"/>
              <a:gd name="connsiteY512" fmla="*/ 1300690 h 1904576"/>
              <a:gd name="connsiteX513" fmla="*/ 2947714 w 12150873"/>
              <a:gd name="connsiteY513" fmla="*/ 0 h 1904576"/>
              <a:gd name="connsiteX514" fmla="*/ 2994501 w 12150873"/>
              <a:gd name="connsiteY514" fmla="*/ 0 h 1904576"/>
              <a:gd name="connsiteX515" fmla="*/ 1729299 w 12150873"/>
              <a:gd name="connsiteY515" fmla="*/ 1264024 h 1904576"/>
              <a:gd name="connsiteX516" fmla="*/ 1729299 w 12150873"/>
              <a:gd name="connsiteY516" fmla="*/ 1364930 h 1904576"/>
              <a:gd name="connsiteX517" fmla="*/ 1463062 w 12150873"/>
              <a:gd name="connsiteY517" fmla="*/ 1630389 h 1904576"/>
              <a:gd name="connsiteX518" fmla="*/ 104723 w 12150873"/>
              <a:gd name="connsiteY518" fmla="*/ 1630389 h 1904576"/>
              <a:gd name="connsiteX519" fmla="*/ 104723 w 12150873"/>
              <a:gd name="connsiteY519" fmla="*/ 1597013 h 1904576"/>
              <a:gd name="connsiteX520" fmla="*/ 1449091 w 12150873"/>
              <a:gd name="connsiteY520" fmla="*/ 1597013 h 1904576"/>
              <a:gd name="connsiteX521" fmla="*/ 1696698 w 12150873"/>
              <a:gd name="connsiteY521" fmla="*/ 1350182 h 1904576"/>
              <a:gd name="connsiteX522" fmla="*/ 1696698 w 12150873"/>
              <a:gd name="connsiteY522" fmla="*/ 1251604 h 1904576"/>
              <a:gd name="connsiteX523" fmla="*/ 2824459 w 12150873"/>
              <a:gd name="connsiteY523" fmla="*/ 0 h 1904576"/>
              <a:gd name="connsiteX524" fmla="*/ 2870802 w 12150873"/>
              <a:gd name="connsiteY524" fmla="*/ 0 h 1904576"/>
              <a:gd name="connsiteX525" fmla="*/ 1799624 w 12150873"/>
              <a:gd name="connsiteY525" fmla="*/ 1070924 h 1904576"/>
              <a:gd name="connsiteX526" fmla="*/ 1186268 w 12150873"/>
              <a:gd name="connsiteY526" fmla="*/ 1070924 h 1904576"/>
              <a:gd name="connsiteX527" fmla="*/ 892788 w 12150873"/>
              <a:gd name="connsiteY527" fmla="*/ 1364334 h 1904576"/>
              <a:gd name="connsiteX528" fmla="*/ 56606 w 12150873"/>
              <a:gd name="connsiteY528" fmla="*/ 1364334 h 1904576"/>
              <a:gd name="connsiteX529" fmla="*/ 56606 w 12150873"/>
              <a:gd name="connsiteY529" fmla="*/ 1330956 h 1904576"/>
              <a:gd name="connsiteX530" fmla="*/ 880367 w 12150873"/>
              <a:gd name="connsiteY530" fmla="*/ 1330956 h 1904576"/>
              <a:gd name="connsiteX531" fmla="*/ 1172292 w 12150873"/>
              <a:gd name="connsiteY531" fmla="*/ 1037546 h 1904576"/>
              <a:gd name="connsiteX532" fmla="*/ 1785650 w 12150873"/>
              <a:gd name="connsiteY532" fmla="*/ 1037546 h 1904576"/>
              <a:gd name="connsiteX533" fmla="*/ 2491787 w 12150873"/>
              <a:gd name="connsiteY533" fmla="*/ 0 h 1904576"/>
              <a:gd name="connsiteX534" fmla="*/ 2562455 w 12150873"/>
              <a:gd name="connsiteY534" fmla="*/ 0 h 1904576"/>
              <a:gd name="connsiteX535" fmla="*/ 1725002 w 12150873"/>
              <a:gd name="connsiteY535" fmla="*/ 836492 h 1904576"/>
              <a:gd name="connsiteX536" fmla="*/ 767787 w 12150873"/>
              <a:gd name="connsiteY536" fmla="*/ 836492 h 1904576"/>
              <a:gd name="connsiteX537" fmla="*/ 696365 w 12150873"/>
              <a:gd name="connsiteY537" fmla="*/ 908643 h 1904576"/>
              <a:gd name="connsiteX538" fmla="*/ 0 w 12150873"/>
              <a:gd name="connsiteY538" fmla="*/ 908643 h 1904576"/>
              <a:gd name="connsiteX539" fmla="*/ 0 w 12150873"/>
              <a:gd name="connsiteY539" fmla="*/ 858216 h 1904576"/>
              <a:gd name="connsiteX540" fmla="*/ 676181 w 12150873"/>
              <a:gd name="connsiteY540" fmla="*/ 858216 h 1904576"/>
              <a:gd name="connsiteX541" fmla="*/ 747602 w 12150873"/>
              <a:gd name="connsiteY541" fmla="*/ 786063 h 1904576"/>
              <a:gd name="connsiteX542" fmla="*/ 1704819 w 12150873"/>
              <a:gd name="connsiteY542" fmla="*/ 786063 h 1904576"/>
              <a:gd name="connsiteX543" fmla="*/ 642745 w 12150873"/>
              <a:gd name="connsiteY543" fmla="*/ 0 h 1904576"/>
              <a:gd name="connsiteX544" fmla="*/ 783326 w 12150873"/>
              <a:gd name="connsiteY544" fmla="*/ 0 h 1904576"/>
              <a:gd name="connsiteX545" fmla="*/ 186711 w 12150873"/>
              <a:gd name="connsiteY545" fmla="*/ 597302 h 1904576"/>
              <a:gd name="connsiteX546" fmla="*/ 116048 w 12150873"/>
              <a:gd name="connsiteY546" fmla="*/ 526712 h 190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50873" h="1904576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1221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173E241-AB3C-1C48-85BD-FEB3E5206A24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1799442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478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A7D0A14-BCFF-DD40-9D55-CA4A7CE12DF8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225" y="1197448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8828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C422A24-059F-2543-A53A-2BC662CFE27F}"/>
              </a:ext>
            </a:extLst>
          </p:cNvPr>
          <p:cNvSpPr/>
          <p:nvPr userDrawn="1"/>
        </p:nvSpPr>
        <p:spPr>
          <a:xfrm flipH="1">
            <a:off x="-5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8043" y="1561751"/>
            <a:ext cx="3719566" cy="23697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259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90000"/>
                <a:lumOff val="1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E7D9-86B9-7E40-9008-C14647F2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8B1C-3E77-584C-8E2D-8A4A61BB1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BB15-CA98-5947-B0A5-DC6E9BDE0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AADAD-490E-5C4F-9582-05858924A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2D8C-3C61-044C-AC74-57AD38A3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5" r:id="rId8"/>
    <p:sldLayoutId id="2147483726" r:id="rId9"/>
    <p:sldLayoutId id="2147483673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8FCE13-C13E-48B9-BCB8-9D491600B5A3}"/>
              </a:ext>
            </a:extLst>
          </p:cNvPr>
          <p:cNvSpPr/>
          <p:nvPr/>
        </p:nvSpPr>
        <p:spPr>
          <a:xfrm>
            <a:off x="4524840" y="1510200"/>
            <a:ext cx="697176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r>
              <a:rPr lang="en-IN" sz="6000" b="0" strike="noStrike" spc="-1">
                <a:solidFill>
                  <a:srgbClr val="FFFFFF"/>
                </a:solidFill>
                <a:latin typeface="Asap Medium"/>
                <a:ea typeface="Roboto"/>
              </a:rPr>
              <a:t>Making H105 a smart classroom</a:t>
            </a:r>
            <a:endParaRPr lang="en-IN" sz="6000" b="0" strike="noStrike" spc="-1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F59FD82-20B1-4B77-BA17-003DB804F349}"/>
              </a:ext>
            </a:extLst>
          </p:cNvPr>
          <p:cNvSpPr/>
          <p:nvPr/>
        </p:nvSpPr>
        <p:spPr>
          <a:xfrm>
            <a:off x="4337640" y="3670920"/>
            <a:ext cx="7158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2200" b="0" strike="noStrike" spc="-1">
                <a:solidFill>
                  <a:srgbClr val="F6F6F6"/>
                </a:solidFill>
                <a:latin typeface="Asap"/>
              </a:rPr>
              <a:t>DASS Project no.: 36, Team no.: 21 </a:t>
            </a:r>
            <a:endParaRPr lang="en-IN" sz="2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5325" y="1280387"/>
            <a:ext cx="6687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Automating Lights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938075" y="3698244"/>
            <a:ext cx="4558600" cy="46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Switch Board Layout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5607" y="1267190"/>
            <a:ext cx="4641068" cy="14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Electrical Layout Of H-105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18661-2963-464D-A3B9-C2A79A19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4" y="733874"/>
            <a:ext cx="3923809" cy="5019048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2D32B96-FF2A-44E3-B10E-0BBC6AA17396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1821183" y="733874"/>
            <a:ext cx="3923809" cy="5019048"/>
          </a:xfr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A7B23E0D-DDF7-4246-8BBF-BB2BC7B1E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07" y="4607768"/>
            <a:ext cx="3790476" cy="128571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444500">
              <a:schemeClr val="accent2">
                <a:satMod val="175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92709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938075" y="3698244"/>
            <a:ext cx="4558600" cy="46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Light Fixture Layout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81391" y="1048946"/>
            <a:ext cx="3303778" cy="21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Electrical Layout Of H-105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2CE5A62-D1E8-4367-A704-98A65CC30C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406831" y="786143"/>
            <a:ext cx="7952381" cy="5285714"/>
          </a:xfrm>
        </p:spPr>
      </p:pic>
    </p:spTree>
    <p:extLst>
      <p:ext uri="{BB962C8B-B14F-4D97-AF65-F5344CB8AC3E}">
        <p14:creationId xmlns:p14="http://schemas.microsoft.com/office/powerpoint/2010/main" val="2139799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7388649" y="2876609"/>
            <a:ext cx="4558600" cy="2385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Components Used:</a:t>
            </a:r>
          </a:p>
          <a:p>
            <a:pPr algn="r">
              <a:lnSpc>
                <a:spcPts val="3000"/>
              </a:lnSpc>
            </a:pPr>
            <a:r>
              <a:rPr lang="en-US" sz="240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ESP32 Development Board</a:t>
            </a:r>
          </a:p>
          <a:p>
            <a:pPr algn="r">
              <a:lnSpc>
                <a:spcPts val="3000"/>
              </a:lnSpc>
            </a:pPr>
            <a:r>
              <a:rPr lang="en-US" sz="240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LED</a:t>
            </a:r>
          </a:p>
          <a:p>
            <a:pPr algn="r">
              <a:lnSpc>
                <a:spcPts val="3000"/>
              </a:lnSpc>
            </a:pPr>
            <a:r>
              <a:rPr lang="en-US" sz="2400">
                <a:latin typeface="Asap"/>
                <a:ea typeface="Lato Light" panose="020F0502020204030203" pitchFamily="34" charset="0"/>
                <a:cs typeface="Arima Madurai Light" pitchFamily="2" charset="77"/>
              </a:rPr>
              <a:t>Resistors</a:t>
            </a:r>
            <a:endParaRPr lang="en-US" sz="240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algn="r">
              <a:lnSpc>
                <a:spcPts val="3000"/>
              </a:lnSpc>
            </a:pPr>
            <a:r>
              <a:rPr lang="en-US" sz="240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Jumper Wires</a:t>
            </a:r>
          </a:p>
          <a:p>
            <a:pPr algn="r">
              <a:lnSpc>
                <a:spcPts val="3000"/>
              </a:lnSpc>
            </a:pPr>
            <a:endParaRPr lang="en-US" sz="240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81391" y="1048946"/>
            <a:ext cx="3303778" cy="14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" pitchFamily="2" charset="77"/>
              </a:rPr>
              <a:t>Controller Circuit</a:t>
            </a:r>
          </a:p>
        </p:txBody>
      </p:sp>
      <p:pic>
        <p:nvPicPr>
          <p:cNvPr id="6" name="Picture Placeholder 5" descr="A circuit board&#10;&#10;Description automatically generated">
            <a:extLst>
              <a:ext uri="{FF2B5EF4-FFF2-40B4-BE49-F238E27FC236}">
                <a16:creationId xmlns:a16="http://schemas.microsoft.com/office/drawing/2014/main" id="{9507AE31-9A8A-4E89-B14B-A28E5C241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625" r="86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0682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355976" y="1405331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244863" y="1807159"/>
            <a:ext cx="4251812" cy="237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48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Basic Web App To Control The  Lights</a:t>
            </a:r>
          </a:p>
        </p:txBody>
      </p:sp>
    </p:spTree>
    <p:extLst>
      <p:ext uri="{BB962C8B-B14F-4D97-AF65-F5344CB8AC3E}">
        <p14:creationId xmlns:p14="http://schemas.microsoft.com/office/powerpoint/2010/main" val="40913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3839539" y="549275"/>
            <a:ext cx="765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Control Flow</a:t>
            </a:r>
          </a:p>
        </p:txBody>
      </p:sp>
      <p:pic>
        <p:nvPicPr>
          <p:cNvPr id="1026" name="Picture 2" descr="Image result for Computer Clip Art">
            <a:extLst>
              <a:ext uri="{FF2B5EF4-FFF2-40B4-BE49-F238E27FC236}">
                <a16:creationId xmlns:a16="http://schemas.microsoft.com/office/drawing/2014/main" id="{F7217B4C-5AAB-4039-BB26-3F88B3F4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61" y="1512819"/>
            <a:ext cx="48768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24AFB-8CC5-4BBF-8A53-930DF09AC335}"/>
              </a:ext>
            </a:extLst>
          </p:cNvPr>
          <p:cNvSpPr txBox="1"/>
          <p:nvPr/>
        </p:nvSpPr>
        <p:spPr>
          <a:xfrm>
            <a:off x="7686261" y="2491405"/>
            <a:ext cx="16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Server Backend</a:t>
            </a:r>
          </a:p>
        </p:txBody>
      </p:sp>
      <p:pic>
        <p:nvPicPr>
          <p:cNvPr id="1028" name="Picture 4" descr="Image result for esp32">
            <a:extLst>
              <a:ext uri="{FF2B5EF4-FFF2-40B4-BE49-F238E27FC236}">
                <a16:creationId xmlns:a16="http://schemas.microsoft.com/office/drawing/2014/main" id="{A0D45D31-AC2A-4AC6-B743-775C0E95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12" y="473249"/>
            <a:ext cx="2914301" cy="20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0FC7E9B4-CDC4-4E25-BD90-AF79AA5EBE58}"/>
              </a:ext>
            </a:extLst>
          </p:cNvPr>
          <p:cNvSpPr/>
          <p:nvPr/>
        </p:nvSpPr>
        <p:spPr>
          <a:xfrm rot="1807082">
            <a:off x="5042452" y="2229223"/>
            <a:ext cx="2107096" cy="64633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15D323-A90B-4F31-A352-DCDB9CF264BF}"/>
              </a:ext>
            </a:extLst>
          </p:cNvPr>
          <p:cNvGrpSpPr/>
          <p:nvPr/>
        </p:nvGrpSpPr>
        <p:grpSpPr>
          <a:xfrm>
            <a:off x="954155" y="4174435"/>
            <a:ext cx="3431396" cy="1983818"/>
            <a:chOff x="5898415" y="1976415"/>
            <a:chExt cx="5654530" cy="3255020"/>
          </a:xfrm>
        </p:grpSpPr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03C6F062-7FBF-445C-B655-1E580F24D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4E742151-67AC-430A-A9F4-96B0A11D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5AFC6EE1-3C5D-441F-A435-3C7C83C53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8486AF6D-B8D0-4341-B661-83848102C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6" name="Rectangle 50">
              <a:extLst>
                <a:ext uri="{FF2B5EF4-FFF2-40B4-BE49-F238E27FC236}">
                  <a16:creationId xmlns:a16="http://schemas.microsoft.com/office/drawing/2014/main" id="{BD569E69-14DE-43BA-A4B4-94BBFE6C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78A385D-238B-4F39-A610-7680EE10D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8" name="Rectangle 52">
              <a:extLst>
                <a:ext uri="{FF2B5EF4-FFF2-40B4-BE49-F238E27FC236}">
                  <a16:creationId xmlns:a16="http://schemas.microsoft.com/office/drawing/2014/main" id="{3A374636-563B-4C05-9688-9424A07E8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49" name="Oval 54">
              <a:extLst>
                <a:ext uri="{FF2B5EF4-FFF2-40B4-BE49-F238E27FC236}">
                  <a16:creationId xmlns:a16="http://schemas.microsoft.com/office/drawing/2014/main" id="{288B160F-D9D8-4E8B-9AE6-4025091E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50" name="Oval 55">
              <a:extLst>
                <a:ext uri="{FF2B5EF4-FFF2-40B4-BE49-F238E27FC236}">
                  <a16:creationId xmlns:a16="http://schemas.microsoft.com/office/drawing/2014/main" id="{0366529C-03A0-4972-84A2-39C6CA91E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51" name="Oval 56">
              <a:extLst>
                <a:ext uri="{FF2B5EF4-FFF2-40B4-BE49-F238E27FC236}">
                  <a16:creationId xmlns:a16="http://schemas.microsoft.com/office/drawing/2014/main" id="{995505ED-8341-4903-ABEB-FF02020B8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52" name="Oval 57">
              <a:extLst>
                <a:ext uri="{FF2B5EF4-FFF2-40B4-BE49-F238E27FC236}">
                  <a16:creationId xmlns:a16="http://schemas.microsoft.com/office/drawing/2014/main" id="{5DB4ED20-57A3-4CC6-B551-0AC4F1B56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1BA48693-881A-44AA-AB2C-315C666FD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06D8722A-CCED-49F1-BF31-8AD3B55B6603}"/>
              </a:ext>
            </a:extLst>
          </p:cNvPr>
          <p:cNvSpPr/>
          <p:nvPr/>
        </p:nvSpPr>
        <p:spPr>
          <a:xfrm rot="19623891">
            <a:off x="4768501" y="4104443"/>
            <a:ext cx="2107096" cy="64633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F6C6E7-8203-4D14-915C-00D63223FFB6}"/>
              </a:ext>
            </a:extLst>
          </p:cNvPr>
          <p:cNvSpPr txBox="1"/>
          <p:nvPr/>
        </p:nvSpPr>
        <p:spPr>
          <a:xfrm>
            <a:off x="2166718" y="4949684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5325" y="1280387"/>
            <a:ext cx="6687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spc="-1">
                <a:solidFill>
                  <a:srgbClr val="FFFFFF"/>
                </a:solidFill>
                <a:latin typeface="Asap Medium"/>
                <a:ea typeface="Nunito Bold"/>
              </a:rPr>
              <a:t>Sensors</a:t>
            </a:r>
            <a:endParaRPr lang="en-US" sz="600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 SemiBold" pitchFamily="2" charset="77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6652624E-F1A6-4E6C-B8D1-E915506757CC}"/>
              </a:ext>
            </a:extLst>
          </p:cNvPr>
          <p:cNvSpPr/>
          <p:nvPr/>
        </p:nvSpPr>
        <p:spPr>
          <a:xfrm>
            <a:off x="668487" y="2207493"/>
            <a:ext cx="6083640" cy="123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999"/>
              </a:lnSpc>
            </a:pPr>
            <a:r>
              <a:rPr lang="en-IN" sz="2200" b="0" strike="noStrike" spc="-1">
                <a:solidFill>
                  <a:srgbClr val="F6F6F6"/>
                </a:solidFill>
                <a:latin typeface="Asap"/>
                <a:ea typeface="Lato Light"/>
              </a:rPr>
              <a:t>For measuring the environment parameters of classroom and outside the classroom.</a:t>
            </a:r>
            <a:endParaRPr lang="en-IN" sz="2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33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1893FCF6-A970-4D4A-AE30-BFBD86275687}"/>
              </a:ext>
            </a:extLst>
          </p:cNvPr>
          <p:cNvSpPr/>
          <p:nvPr/>
        </p:nvSpPr>
        <p:spPr>
          <a:xfrm>
            <a:off x="8119304" y="2274397"/>
            <a:ext cx="3493080" cy="275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999"/>
              </a:lnSpc>
            </a:pPr>
            <a:r>
              <a:rPr lang="en-IN" sz="1800" b="0" strike="noStrike" spc="-1">
                <a:solidFill>
                  <a:srgbClr val="F6F6F6"/>
                </a:solidFill>
                <a:latin typeface="Asap"/>
                <a:ea typeface="Lato Light"/>
              </a:rPr>
              <a:t>It will be measuring the CO2 inside  the classroom and will send data to server which can be further used to  control the evaporators and  measure the occupancy of the classroom.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F924D4CE-3A7C-4356-BED3-A60E0122BB59}"/>
              </a:ext>
            </a:extLst>
          </p:cNvPr>
          <p:cNvSpPr/>
          <p:nvPr/>
        </p:nvSpPr>
        <p:spPr>
          <a:xfrm>
            <a:off x="9976612" y="1545037"/>
            <a:ext cx="1814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2200" b="0" strike="noStrike" spc="-1">
                <a:solidFill>
                  <a:srgbClr val="FFFFFF"/>
                </a:solidFill>
                <a:latin typeface="Asap"/>
                <a:ea typeface="Nunito Bold"/>
              </a:rPr>
              <a:t>CO2 Sensor</a:t>
            </a:r>
            <a:endParaRPr lang="en-IN" sz="2200" b="0" strike="noStrike" spc="-1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AC7AFDC-8B8A-47C2-B59A-FBC3FCBA7496}"/>
              </a:ext>
            </a:extLst>
          </p:cNvPr>
          <p:cNvSpPr/>
          <p:nvPr/>
        </p:nvSpPr>
        <p:spPr>
          <a:xfrm>
            <a:off x="3839400" y="549360"/>
            <a:ext cx="7656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Asap Medium"/>
                <a:ea typeface="Nunito Bold"/>
              </a:rPr>
              <a:t>Sensors Used: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DECE2EFE-1458-42F0-B493-145C8DF5AB18}"/>
              </a:ext>
            </a:extLst>
          </p:cNvPr>
          <p:cNvSpPr/>
          <p:nvPr/>
        </p:nvSpPr>
        <p:spPr>
          <a:xfrm>
            <a:off x="4499683" y="2274397"/>
            <a:ext cx="3493080" cy="313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999"/>
              </a:lnSpc>
            </a:pPr>
            <a:r>
              <a:rPr lang="en-IN" sz="1800" b="0" strike="noStrike" spc="-1">
                <a:solidFill>
                  <a:srgbClr val="F6F6F6"/>
                </a:solidFill>
                <a:latin typeface="Asap"/>
                <a:ea typeface="Lato Light"/>
              </a:rPr>
              <a:t>It will be measuring the relative humidity inside the classroom and outside the classroom. And will be sending the measured data to server which will be further used to control evaporators.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4EAFF4BD-500C-4058-A348-09A14C68C8E7}"/>
              </a:ext>
            </a:extLst>
          </p:cNvPr>
          <p:cNvSpPr/>
          <p:nvPr/>
        </p:nvSpPr>
        <p:spPr>
          <a:xfrm>
            <a:off x="5396803" y="1534957"/>
            <a:ext cx="2490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2200" b="0" strike="noStrike" spc="-1">
                <a:solidFill>
                  <a:srgbClr val="FFFFFF"/>
                </a:solidFill>
                <a:latin typeface="Asap"/>
                <a:ea typeface="Nunito Bold"/>
              </a:rPr>
              <a:t>Humidity Sensor</a:t>
            </a:r>
            <a:endParaRPr lang="en-IN" sz="2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34E0E149-08D5-4277-9C12-243F85696995}"/>
              </a:ext>
            </a:extLst>
          </p:cNvPr>
          <p:cNvSpPr/>
          <p:nvPr/>
        </p:nvSpPr>
        <p:spPr>
          <a:xfrm>
            <a:off x="8942400" y="2570400"/>
            <a:ext cx="2665800" cy="19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3509E497-D9EB-4A4F-BD38-6D8F577006E0}"/>
              </a:ext>
            </a:extLst>
          </p:cNvPr>
          <p:cNvSpPr/>
          <p:nvPr/>
        </p:nvSpPr>
        <p:spPr>
          <a:xfrm>
            <a:off x="8560440" y="1820520"/>
            <a:ext cx="2959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2200" b="0" strike="noStrike" spc="-1">
                <a:solidFill>
                  <a:srgbClr val="FFFFFF"/>
                </a:solidFill>
                <a:latin typeface="Asap"/>
              </a:rPr>
              <a:t>Temperature sensor</a:t>
            </a:r>
            <a:endParaRPr lang="en-IN" sz="22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DA2F314A-8046-455B-AEDF-3A298CF76C92}"/>
              </a:ext>
            </a:extLst>
          </p:cNvPr>
          <p:cNvSpPr/>
          <p:nvPr/>
        </p:nvSpPr>
        <p:spPr>
          <a:xfrm>
            <a:off x="4333320" y="549360"/>
            <a:ext cx="7162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Asap Medium"/>
              </a:rPr>
              <a:t>Sensors Used: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9ED5D3A-8200-4A0F-96ED-70E81ABB074F}"/>
              </a:ext>
            </a:extLst>
          </p:cNvPr>
          <p:cNvSpPr/>
          <p:nvPr/>
        </p:nvSpPr>
        <p:spPr>
          <a:xfrm>
            <a:off x="4787762" y="2530644"/>
            <a:ext cx="2665800" cy="23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500"/>
              </a:lnSpc>
            </a:pPr>
            <a:r>
              <a:rPr lang="en-IN" b="0" strike="noStrike" spc="-1">
                <a:solidFill>
                  <a:srgbClr val="F6F6F6"/>
                </a:solidFill>
                <a:latin typeface="Asap"/>
                <a:ea typeface="Lato Light"/>
              </a:rPr>
              <a:t>It will measure the energy used by devices in H-105 which can be further used to analyse the efficiency  of devices and hence to save the energy.</a:t>
            </a:r>
            <a:endParaRPr lang="en-IN" b="0" strike="noStrike" spc="-1">
              <a:latin typeface="Arial"/>
            </a:endParaRP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980B51C1-E94B-4DE5-B38D-58CFFCE9237F}"/>
              </a:ext>
            </a:extLst>
          </p:cNvPr>
          <p:cNvSpPr/>
          <p:nvPr/>
        </p:nvSpPr>
        <p:spPr>
          <a:xfrm>
            <a:off x="4824000" y="1734480"/>
            <a:ext cx="23148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2200" b="0" strike="noStrike" spc="-1">
                <a:solidFill>
                  <a:srgbClr val="FFFFFF"/>
                </a:solidFill>
                <a:latin typeface="Asap"/>
              </a:rPr>
              <a:t>Energy sensors</a:t>
            </a:r>
            <a:endParaRPr lang="en-IN" sz="2200" b="0" strike="noStrike" spc="-1">
              <a:latin typeface="Arial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0D3A1D8F-80EB-406B-9AC4-65824BF4D8C1}"/>
              </a:ext>
            </a:extLst>
          </p:cNvPr>
          <p:cNvSpPr/>
          <p:nvPr/>
        </p:nvSpPr>
        <p:spPr>
          <a:xfrm>
            <a:off x="8136000" y="2511720"/>
            <a:ext cx="3457800" cy="23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500"/>
              </a:lnSpc>
            </a:pPr>
            <a:r>
              <a:rPr lang="en-IN" sz="1800" b="0" strike="noStrike" spc="-1">
                <a:solidFill>
                  <a:srgbClr val="F6F6F6"/>
                </a:solidFill>
                <a:latin typeface="Asap"/>
                <a:ea typeface="Lato Light"/>
              </a:rPr>
              <a:t>It will be measuring the temperature inside the classroom and outside the classroom. And will be sending the measured data to server which will be further used to control AC’s</a:t>
            </a:r>
            <a:r>
              <a:rPr lang="en-IN" sz="1600" b="0" strike="noStrike" spc="-1">
                <a:solidFill>
                  <a:srgbClr val="F6F6F6"/>
                </a:solidFill>
                <a:latin typeface="Asap"/>
                <a:ea typeface="Lato Light"/>
              </a:rPr>
              <a:t>.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99C638EA-E5CB-4522-B71C-972F8953773B}"/>
              </a:ext>
            </a:extLst>
          </p:cNvPr>
          <p:cNvSpPr/>
          <p:nvPr/>
        </p:nvSpPr>
        <p:spPr>
          <a:xfrm>
            <a:off x="4896000" y="2808000"/>
            <a:ext cx="7104240" cy="23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999"/>
              </a:lnSpc>
            </a:pPr>
            <a:r>
              <a:rPr lang="en-IN" sz="2400" b="0" strike="noStrike" spc="-1">
                <a:solidFill>
                  <a:srgbClr val="F6F6F6"/>
                </a:solidFill>
                <a:latin typeface="Asap"/>
                <a:ea typeface="Lato Light"/>
              </a:rPr>
              <a:t>We coded on Aurduino IDE and conncetd sensor to sevrer to send the data on the server using API’s. From where data can be used using API’s. </a:t>
            </a:r>
            <a:endParaRPr lang="en-IN" sz="2400" b="0" strike="noStrike" spc="-1">
              <a:latin typeface="Arial"/>
            </a:endParaRPr>
          </a:p>
          <a:p>
            <a:pPr algn="r">
              <a:lnSpc>
                <a:spcPts val="2999"/>
              </a:lnSpc>
            </a:pPr>
            <a:r>
              <a:rPr lang="en-IN" sz="2400" b="0" strike="noStrike" spc="-1">
                <a:solidFill>
                  <a:srgbClr val="F6F6F6"/>
                </a:solidFill>
                <a:latin typeface="Asap"/>
                <a:ea typeface="Lato Light"/>
              </a:rPr>
              <a:t>You can find data sent by circuit on this link </a:t>
            </a:r>
            <a:endParaRPr lang="en-IN" sz="2400" b="0" strike="noStrike" spc="-1">
              <a:latin typeface="Arial"/>
            </a:endParaRPr>
          </a:p>
          <a:p>
            <a:pPr algn="r">
              <a:lnSpc>
                <a:spcPts val="2999"/>
              </a:lnSpc>
            </a:pPr>
            <a:r>
              <a:rPr lang="en-IN" sz="2400" b="0" strike="noStrike" spc="-1">
                <a:solidFill>
                  <a:srgbClr val="F6F6F6"/>
                </a:solidFill>
                <a:latin typeface="Asap"/>
                <a:ea typeface="Lato Light"/>
              </a:rPr>
              <a:t>https://thingspeak.com/channels/1005926/.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FDA16BEF-F3B1-41C8-A6A9-403318003D27}"/>
              </a:ext>
            </a:extLst>
          </p:cNvPr>
          <p:cNvSpPr/>
          <p:nvPr/>
        </p:nvSpPr>
        <p:spPr>
          <a:xfrm>
            <a:off x="6840000" y="500760"/>
            <a:ext cx="4640760" cy="218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5499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Asap Medium"/>
                <a:ea typeface="Nunito Bold"/>
              </a:rPr>
              <a:t>Temperature and Humidity sensor circuit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404AA-94CE-4FE3-81B9-FAF80941B698}"/>
              </a:ext>
            </a:extLst>
          </p:cNvPr>
          <p:cNvPicPr/>
          <p:nvPr/>
        </p:nvPicPr>
        <p:blipFill>
          <a:blip r:embed="rId3"/>
          <a:srcRect l="3646" t="21815" r="8157" b="12041"/>
          <a:stretch/>
        </p:blipFill>
        <p:spPr>
          <a:xfrm>
            <a:off x="1512000" y="3456000"/>
            <a:ext cx="3240000" cy="323964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125F1-E8C9-4090-BF1F-AC932A4EE9E5}"/>
              </a:ext>
            </a:extLst>
          </p:cNvPr>
          <p:cNvPicPr/>
          <p:nvPr/>
        </p:nvPicPr>
        <p:blipFill>
          <a:blip r:embed="rId4"/>
          <a:srcRect l="9244" t="5017" r="12358" b="31987"/>
          <a:stretch/>
        </p:blipFill>
        <p:spPr>
          <a:xfrm>
            <a:off x="1512360" y="216000"/>
            <a:ext cx="3239640" cy="3085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581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50F96ABD-0737-43E2-B15F-CA5FFCD7E81C}"/>
              </a:ext>
            </a:extLst>
          </p:cNvPr>
          <p:cNvSpPr txBox="1"/>
          <p:nvPr/>
        </p:nvSpPr>
        <p:spPr>
          <a:xfrm>
            <a:off x="1224000" y="885184"/>
            <a:ext cx="5976000" cy="3929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IN" sz="2000" spc="-1">
              <a:latin typeface="Arial"/>
            </a:endParaRPr>
          </a:p>
          <a:p>
            <a:r>
              <a:rPr lang="en-IN" sz="2000" b="1" spc="-1">
                <a:latin typeface="Arial"/>
              </a:rPr>
              <a:t>Client: </a:t>
            </a:r>
            <a:r>
              <a:rPr lang="en-IN" sz="2000" spc="-1">
                <a:latin typeface="Arial"/>
              </a:rPr>
              <a:t>Vishal Garg</a:t>
            </a:r>
          </a:p>
          <a:p>
            <a:endParaRPr lang="en-IN" sz="2000" spc="-1">
              <a:latin typeface="Arial"/>
            </a:endParaRPr>
          </a:p>
          <a:p>
            <a:r>
              <a:rPr lang="en-IN" sz="2000" b="1" spc="-1">
                <a:latin typeface="Arial"/>
              </a:rPr>
              <a:t>Mentors:</a:t>
            </a:r>
          </a:p>
          <a:p>
            <a:r>
              <a:rPr lang="en-IN" sz="2000" spc="-1">
                <a:latin typeface="Arial"/>
              </a:rPr>
              <a:t>- Simran Singhal (Appointed by client)</a:t>
            </a:r>
          </a:p>
          <a:p>
            <a:pPr marL="342900" indent="-342900">
              <a:buFontTx/>
              <a:buChar char="-"/>
            </a:pPr>
            <a:r>
              <a:rPr lang="en-IN" sz="2000" spc="-1">
                <a:latin typeface="Arial"/>
              </a:rPr>
              <a:t>Lakshmi </a:t>
            </a:r>
            <a:r>
              <a:rPr lang="en-IN" sz="2000" spc="-1" err="1">
                <a:latin typeface="Arial"/>
              </a:rPr>
              <a:t>Sireesha</a:t>
            </a:r>
            <a:r>
              <a:rPr lang="en-IN" sz="2000" spc="-1">
                <a:latin typeface="Arial"/>
              </a:rPr>
              <a:t> </a:t>
            </a:r>
            <a:r>
              <a:rPr lang="en-IN" sz="2000" spc="-1" err="1">
                <a:latin typeface="Arial"/>
              </a:rPr>
              <a:t>Vakada</a:t>
            </a:r>
            <a:r>
              <a:rPr lang="en-IN" sz="2000" spc="-1">
                <a:latin typeface="Arial"/>
              </a:rPr>
              <a:t> (TA)</a:t>
            </a:r>
          </a:p>
          <a:p>
            <a:endParaRPr lang="en-IN" sz="2000" spc="-1">
              <a:latin typeface="Arial"/>
            </a:endParaRPr>
          </a:p>
          <a:p>
            <a:r>
              <a:rPr lang="en-IN" sz="2000" b="1" strike="noStrike" spc="-1">
                <a:latin typeface="Arial"/>
              </a:rPr>
              <a:t>Team Members:</a:t>
            </a:r>
          </a:p>
          <a:p>
            <a:r>
              <a:rPr lang="en-IN" sz="2000" b="0" strike="noStrike" spc="-1">
                <a:latin typeface="Arial"/>
              </a:rPr>
              <a:t>- Vishal Verma</a:t>
            </a:r>
          </a:p>
          <a:p>
            <a:r>
              <a:rPr lang="en-IN" sz="2000" b="0" strike="noStrike" spc="-1">
                <a:latin typeface="Arial"/>
              </a:rPr>
              <a:t>- Akash Verma</a:t>
            </a:r>
          </a:p>
          <a:p>
            <a:r>
              <a:rPr lang="en-IN" sz="2000" b="0" strike="noStrike" spc="-1">
                <a:latin typeface="Arial"/>
              </a:rPr>
              <a:t>- Archit Goyal</a:t>
            </a:r>
          </a:p>
          <a:p>
            <a:r>
              <a:rPr lang="en-IN" sz="2000" b="0" strike="noStrike" spc="-1">
                <a:latin typeface="Arial"/>
              </a:rPr>
              <a:t>- </a:t>
            </a:r>
            <a:r>
              <a:rPr lang="en-IN" sz="2000" b="0" strike="noStrike" spc="-1" err="1">
                <a:latin typeface="Arial"/>
              </a:rPr>
              <a:t>Priyanshu</a:t>
            </a:r>
            <a:r>
              <a:rPr lang="en-IN" sz="2000" b="0" strike="noStrike" spc="-1">
                <a:latin typeface="Arial"/>
              </a:rPr>
              <a:t> </a:t>
            </a:r>
            <a:r>
              <a:rPr lang="en-IN" sz="2000" b="0" strike="noStrike" spc="-1" err="1">
                <a:latin typeface="Arial"/>
              </a:rPr>
              <a:t>Madaan</a:t>
            </a:r>
            <a:endParaRPr lang="en-IN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>
            <a:extLst>
              <a:ext uri="{FF2B5EF4-FFF2-40B4-BE49-F238E27FC236}">
                <a16:creationId xmlns:a16="http://schemas.microsoft.com/office/drawing/2014/main" id="{0FB1ED19-4475-424A-960D-16A5C62BFE2B}"/>
              </a:ext>
            </a:extLst>
          </p:cNvPr>
          <p:cNvSpPr/>
          <p:nvPr/>
        </p:nvSpPr>
        <p:spPr>
          <a:xfrm>
            <a:off x="5902548" y="2422193"/>
            <a:ext cx="5432760" cy="29853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999"/>
              </a:lnSpc>
            </a:pPr>
            <a:r>
              <a:rPr lang="en-IN" sz="2400" b="0" strike="noStrike" spc="-1">
                <a:solidFill>
                  <a:srgbClr val="F6F6F6"/>
                </a:solidFill>
                <a:latin typeface="Asap"/>
                <a:ea typeface="Lato Light"/>
              </a:rPr>
              <a:t>The circuit is not working and is under development due to damaged sensors which is to be replaced by client. So no output can be found.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FF189FA6-46E0-42D6-A9CD-499A650147B9}"/>
              </a:ext>
            </a:extLst>
          </p:cNvPr>
          <p:cNvSpPr/>
          <p:nvPr/>
        </p:nvSpPr>
        <p:spPr>
          <a:xfrm>
            <a:off x="6048000" y="500760"/>
            <a:ext cx="5432760" cy="78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5499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Asap Medium"/>
                <a:ea typeface="Nunito Bold"/>
              </a:rPr>
              <a:t>CO2 sensor circuit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7678B9-5EC9-41FF-976D-4E0C9B65A0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97776" y="3188161"/>
            <a:ext cx="2964960" cy="223200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109775-5DC2-47DE-9DB7-BEB7C71CED2C}"/>
              </a:ext>
            </a:extLst>
          </p:cNvPr>
          <p:cNvPicPr/>
          <p:nvPr/>
        </p:nvPicPr>
        <p:blipFill>
          <a:blip r:embed="rId4"/>
          <a:srcRect l="33155"/>
          <a:stretch/>
        </p:blipFill>
        <p:spPr>
          <a:xfrm>
            <a:off x="399488" y="954000"/>
            <a:ext cx="4889160" cy="1599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036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>
            <a:extLst>
              <a:ext uri="{FF2B5EF4-FFF2-40B4-BE49-F238E27FC236}">
                <a16:creationId xmlns:a16="http://schemas.microsoft.com/office/drawing/2014/main" id="{6F4DC0D9-E792-49DF-9228-A3471643DE03}"/>
              </a:ext>
            </a:extLst>
          </p:cNvPr>
          <p:cNvSpPr/>
          <p:nvPr/>
        </p:nvSpPr>
        <p:spPr>
          <a:xfrm>
            <a:off x="4919760" y="3744000"/>
            <a:ext cx="710424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2999"/>
              </a:lnSpc>
            </a:pPr>
            <a:r>
              <a:rPr lang="en-IN" sz="2400" b="0" strike="noStrike" spc="-1">
                <a:solidFill>
                  <a:srgbClr val="F6F6F6"/>
                </a:solidFill>
                <a:latin typeface="Asap"/>
                <a:ea typeface="Lato Light"/>
              </a:rPr>
              <a:t>Sensors yet to provided by client.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8736956D-D1D3-4A02-AFDE-917618F3926F}"/>
              </a:ext>
            </a:extLst>
          </p:cNvPr>
          <p:cNvSpPr/>
          <p:nvPr/>
        </p:nvSpPr>
        <p:spPr>
          <a:xfrm>
            <a:off x="4968000" y="500760"/>
            <a:ext cx="6512760" cy="78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ts val="5499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Asap Medium"/>
                <a:ea typeface="Nunito Bold"/>
              </a:rPr>
              <a:t>Energy sensor  circuit</a:t>
            </a:r>
            <a:endParaRPr lang="en-IN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063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284401" y="2091388"/>
            <a:ext cx="7159008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>
                <a:solidFill>
                  <a:schemeClr val="tx2"/>
                </a:solidFill>
                <a:latin typeface="Asap Medium" panose="020F0504030102060203" pitchFamily="34" charset="77"/>
                <a:ea typeface="Roboto" panose="02000000000000000000" pitchFamily="2" charset="0"/>
                <a:cs typeface="Catamaran SemiBold" pitchFamily="2" charset="77"/>
              </a:rPr>
              <a:t>Automating AC’s &amp; Projector</a:t>
            </a:r>
          </a:p>
        </p:txBody>
      </p:sp>
    </p:spTree>
    <p:extLst>
      <p:ext uri="{BB962C8B-B14F-4D97-AF65-F5344CB8AC3E}">
        <p14:creationId xmlns:p14="http://schemas.microsoft.com/office/powerpoint/2010/main" val="39301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807127" y="202276"/>
            <a:ext cx="6687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Projector : </a:t>
            </a:r>
          </a:p>
        </p:txBody>
      </p:sp>
      <p:pic>
        <p:nvPicPr>
          <p:cNvPr id="3" name="Picture 2" descr="A projector screen&#10;&#10;Description automatically generated">
            <a:extLst>
              <a:ext uri="{FF2B5EF4-FFF2-40B4-BE49-F238E27FC236}">
                <a16:creationId xmlns:a16="http://schemas.microsoft.com/office/drawing/2014/main" id="{E6541116-CB10-4EFA-A93E-C7C7C191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4" y="273813"/>
            <a:ext cx="2355027" cy="1358669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4BD9970-4C0D-406D-BA41-0E2627FC2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9579" y="2184492"/>
            <a:ext cx="8810139" cy="3714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54771-6CB2-41F5-8D3A-1B82CD41684E}"/>
              </a:ext>
            </a:extLst>
          </p:cNvPr>
          <p:cNvSpPr txBox="1"/>
          <p:nvPr/>
        </p:nvSpPr>
        <p:spPr>
          <a:xfrm>
            <a:off x="328852" y="2964873"/>
            <a:ext cx="281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 AC : </a:t>
            </a:r>
          </a:p>
        </p:txBody>
      </p:sp>
    </p:spTree>
    <p:extLst>
      <p:ext uri="{BB962C8B-B14F-4D97-AF65-F5344CB8AC3E}">
        <p14:creationId xmlns:p14="http://schemas.microsoft.com/office/powerpoint/2010/main" val="2668950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997964" y="4870480"/>
            <a:ext cx="7982712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 ONE hub 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F06B1-55B8-478C-901C-FBD182E7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3" r="-1" b="3435"/>
          <a:stretch/>
        </p:blipFill>
        <p:spPr>
          <a:xfrm>
            <a:off x="132148" y="97654"/>
            <a:ext cx="5857172" cy="432851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C0294-E4BF-4257-8C03-46FED9B2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39" r="-2" b="17559"/>
          <a:stretch/>
        </p:blipFill>
        <p:spPr>
          <a:xfrm>
            <a:off x="6121468" y="10"/>
            <a:ext cx="6070532" cy="4426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84AC70-8A0E-439A-9F48-BCFD7981A2C2}"/>
              </a:ext>
            </a:extLst>
          </p:cNvPr>
          <p:cNvSpPr txBox="1"/>
          <p:nvPr/>
        </p:nvSpPr>
        <p:spPr>
          <a:xfrm>
            <a:off x="1635964" y="2954965"/>
            <a:ext cx="541970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endParaRPr lang="en-US" sz="200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1660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5FCD1-26C4-46D2-85D3-EB6FD801D09D}"/>
              </a:ext>
            </a:extLst>
          </p:cNvPr>
          <p:cNvSpPr txBox="1"/>
          <p:nvPr/>
        </p:nvSpPr>
        <p:spPr>
          <a:xfrm>
            <a:off x="951352" y="1300737"/>
            <a:ext cx="10713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Sends IR signals to control devices which work on remote.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212E6-5C91-4B6E-98CE-5B686B365226}"/>
              </a:ext>
            </a:extLst>
          </p:cNvPr>
          <p:cNvSpPr txBox="1"/>
          <p:nvPr/>
        </p:nvSpPr>
        <p:spPr>
          <a:xfrm>
            <a:off x="3709312" y="220965"/>
            <a:ext cx="4280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/>
              <a:t>B one Hub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33AD95-B9B4-4D05-8DF6-4D1332F5F988}"/>
              </a:ext>
            </a:extLst>
          </p:cNvPr>
          <p:cNvSpPr/>
          <p:nvPr/>
        </p:nvSpPr>
        <p:spPr>
          <a:xfrm>
            <a:off x="794548" y="1606198"/>
            <a:ext cx="133165" cy="142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DB9E68-3717-4E84-B5F1-6E0F8D8FF21A}"/>
              </a:ext>
            </a:extLst>
          </p:cNvPr>
          <p:cNvSpPr/>
          <p:nvPr/>
        </p:nvSpPr>
        <p:spPr>
          <a:xfrm>
            <a:off x="794548" y="3272526"/>
            <a:ext cx="133165" cy="142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68187-FAF2-487F-8DA6-6C0006390623}"/>
              </a:ext>
            </a:extLst>
          </p:cNvPr>
          <p:cNvSpPr txBox="1"/>
          <p:nvPr/>
        </p:nvSpPr>
        <p:spPr>
          <a:xfrm>
            <a:off x="951352" y="2937061"/>
            <a:ext cx="10793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Can control various IR supported home appliances, AC’s, Projectors etc.</a:t>
            </a:r>
          </a:p>
        </p:txBody>
      </p:sp>
    </p:spTree>
    <p:extLst>
      <p:ext uri="{BB962C8B-B14F-4D97-AF65-F5344CB8AC3E}">
        <p14:creationId xmlns:p14="http://schemas.microsoft.com/office/powerpoint/2010/main" val="3763376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856642" y="549275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What we did in our project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4682B-60F0-4A43-8A1B-0924620AB492}"/>
              </a:ext>
            </a:extLst>
          </p:cNvPr>
          <p:cNvSpPr txBox="1"/>
          <p:nvPr/>
        </p:nvSpPr>
        <p:spPr>
          <a:xfrm>
            <a:off x="4554245" y="1616290"/>
            <a:ext cx="71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We made the backend in “Express js”. 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6FB89B-F09B-430F-BC29-2F4D81213AAF}"/>
              </a:ext>
            </a:extLst>
          </p:cNvPr>
          <p:cNvSpPr/>
          <p:nvPr/>
        </p:nvSpPr>
        <p:spPr>
          <a:xfrm>
            <a:off x="3604334" y="1757739"/>
            <a:ext cx="674703" cy="36343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A2DD8-6E17-4D01-A1E3-401A3624BB5D}"/>
              </a:ext>
            </a:extLst>
          </p:cNvPr>
          <p:cNvSpPr txBox="1"/>
          <p:nvPr/>
        </p:nvSpPr>
        <p:spPr>
          <a:xfrm>
            <a:off x="4554245" y="2193338"/>
            <a:ext cx="73595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which makes a “POST” request on “B1 hub open API”, which further sends a signal (</a:t>
            </a:r>
            <a:r>
              <a:rPr lang="en-US" sz="2800" i="1"/>
              <a:t>or command</a:t>
            </a:r>
            <a:r>
              <a:rPr lang="en-US" sz="2800"/>
              <a:t>) to our “B1 one hub device” which further sends an “IR signal”  to the device which we want to control. 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D956EE-482C-4691-885F-8996D7401D97}"/>
              </a:ext>
            </a:extLst>
          </p:cNvPr>
          <p:cNvSpPr/>
          <p:nvPr/>
        </p:nvSpPr>
        <p:spPr>
          <a:xfrm>
            <a:off x="4216893" y="4595380"/>
            <a:ext cx="674703" cy="36343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84D6F-3F67-407D-B791-8A77D661DC19}"/>
              </a:ext>
            </a:extLst>
          </p:cNvPr>
          <p:cNvSpPr txBox="1"/>
          <p:nvPr/>
        </p:nvSpPr>
        <p:spPr>
          <a:xfrm>
            <a:off x="5007006" y="4440107"/>
            <a:ext cx="5992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Deployed on “</a:t>
            </a:r>
            <a:r>
              <a:rPr lang="en-US" sz="3200" b="1"/>
              <a:t>HEROKU</a:t>
            </a:r>
            <a:r>
              <a:rPr lang="en-US" sz="3200"/>
              <a:t>” Online web server.</a:t>
            </a:r>
          </a:p>
        </p:txBody>
      </p:sp>
    </p:spTree>
    <p:extLst>
      <p:ext uri="{BB962C8B-B14F-4D97-AF65-F5344CB8AC3E}">
        <p14:creationId xmlns:p14="http://schemas.microsoft.com/office/powerpoint/2010/main" val="1058694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4080412" y="2448128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Temperature</a:t>
            </a:r>
            <a:r>
              <a:rPr lang="en-US" sz="2200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 </a:t>
            </a:r>
            <a:r>
              <a:rPr lang="en-US" sz="3200" b="1">
                <a:solidFill>
                  <a:schemeClr val="tx2"/>
                </a:solidFill>
                <a:latin typeface="Asap" panose="020F0504030102060203" pitchFamily="34" charset="77"/>
                <a:cs typeface="Arima Madurai Medium" pitchFamily="2" charset="77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5E1E9-EBAD-49C7-8CF8-CCB9CE7D7646}"/>
              </a:ext>
            </a:extLst>
          </p:cNvPr>
          <p:cNvSpPr txBox="1"/>
          <p:nvPr/>
        </p:nvSpPr>
        <p:spPr>
          <a:xfrm>
            <a:off x="3053918" y="229683"/>
            <a:ext cx="8673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FEATURES OF AC &amp; PROJECTOR CONTROLLED THROUGH “B one HUB” &amp; Backend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45777-573C-4103-8868-91F8EE5B0B91}"/>
              </a:ext>
            </a:extLst>
          </p:cNvPr>
          <p:cNvSpPr txBox="1"/>
          <p:nvPr/>
        </p:nvSpPr>
        <p:spPr>
          <a:xfrm>
            <a:off x="6694627" y="2509683"/>
            <a:ext cx="539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“  Temp + ” , “ Temp – 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DF03E-41B5-4989-BA21-A3EFFCD7B163}"/>
              </a:ext>
            </a:extLst>
          </p:cNvPr>
          <p:cNvSpPr txBox="1"/>
          <p:nvPr/>
        </p:nvSpPr>
        <p:spPr>
          <a:xfrm>
            <a:off x="3604491" y="1615736"/>
            <a:ext cx="162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AC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474C5-B257-4313-A9B9-452620DCB39A}"/>
              </a:ext>
            </a:extLst>
          </p:cNvPr>
          <p:cNvSpPr txBox="1"/>
          <p:nvPr/>
        </p:nvSpPr>
        <p:spPr>
          <a:xfrm>
            <a:off x="4873841" y="3126295"/>
            <a:ext cx="192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Modes</a:t>
            </a:r>
            <a:r>
              <a:rPr lang="en-US" sz="3600" b="1"/>
              <a:t>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93C1B-C272-4F45-9928-0225E74117D9}"/>
              </a:ext>
            </a:extLst>
          </p:cNvPr>
          <p:cNvSpPr txBox="1"/>
          <p:nvPr/>
        </p:nvSpPr>
        <p:spPr>
          <a:xfrm>
            <a:off x="6559174" y="3233090"/>
            <a:ext cx="513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COOL, DRY, SWING, FAN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22532-0EC8-4FB0-855C-73DAF6C72DFA}"/>
              </a:ext>
            </a:extLst>
          </p:cNvPr>
          <p:cNvSpPr/>
          <p:nvPr/>
        </p:nvSpPr>
        <p:spPr>
          <a:xfrm>
            <a:off x="4247404" y="4115558"/>
            <a:ext cx="3014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/>
              <a:t>PROJECTOR 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D771D-C59B-447E-817A-1943C45B63FB}"/>
              </a:ext>
            </a:extLst>
          </p:cNvPr>
          <p:cNvSpPr txBox="1"/>
          <p:nvPr/>
        </p:nvSpPr>
        <p:spPr>
          <a:xfrm>
            <a:off x="5228947" y="1735408"/>
            <a:ext cx="229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/>
              <a:t>“ ON/OFF ”</a:t>
            </a:r>
            <a:endParaRPr lang="en-US" sz="3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BEA40-CA2F-437B-876F-A6AECEA151E3}"/>
              </a:ext>
            </a:extLst>
          </p:cNvPr>
          <p:cNvSpPr txBox="1"/>
          <p:nvPr/>
        </p:nvSpPr>
        <p:spPr>
          <a:xfrm>
            <a:off x="7261865" y="4192634"/>
            <a:ext cx="229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/>
              <a:t>“ ON/OFF ”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90771" y="4848811"/>
            <a:ext cx="2830218" cy="162227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05632" y="2176228"/>
              <a:ext cx="4249757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i="1">
                  <a:solidFill>
                    <a:schemeClr val="tx2"/>
                  </a:solidFill>
                  <a:latin typeface="Roboto Light"/>
                </a:rPr>
                <a:t>Heroku</a:t>
              </a:r>
            </a:p>
            <a:p>
              <a:pPr algn="ctr"/>
              <a:r>
                <a:rPr lang="en-US" sz="2800" i="1">
                  <a:solidFill>
                    <a:schemeClr val="tx2"/>
                  </a:solidFill>
                  <a:latin typeface="Roboto Light"/>
                </a:rPr>
                <a:t>Post</a:t>
              </a:r>
            </a:p>
            <a:p>
              <a:pPr algn="ctr"/>
              <a:r>
                <a:rPr lang="en-US" sz="2800" i="1">
                  <a:solidFill>
                    <a:schemeClr val="tx2"/>
                  </a:solidFill>
                  <a:latin typeface="Roboto Light"/>
                </a:rPr>
                <a:t>Request</a:t>
              </a:r>
            </a:p>
            <a:p>
              <a:pPr algn="ctr"/>
              <a:r>
                <a:rPr lang="en-US" sz="2800">
                  <a:solidFill>
                    <a:schemeClr val="tx2"/>
                  </a:solidFill>
                  <a:latin typeface="Roboto Light"/>
                </a:rPr>
                <a:t> </a:t>
              </a:r>
              <a:endParaRPr lang="id-ID" sz="2800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06D8722A-CCED-49F1-BF31-8AD3B55B6603}"/>
              </a:ext>
            </a:extLst>
          </p:cNvPr>
          <p:cNvSpPr/>
          <p:nvPr/>
        </p:nvSpPr>
        <p:spPr>
          <a:xfrm rot="16200000">
            <a:off x="315433" y="2548759"/>
            <a:ext cx="2976058" cy="646331"/>
          </a:xfrm>
          <a:prstGeom prst="leftRightArrow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162DDF-E4D1-45A1-9766-0C16DF466457}"/>
              </a:ext>
            </a:extLst>
          </p:cNvPr>
          <p:cNvSpPr/>
          <p:nvPr/>
        </p:nvSpPr>
        <p:spPr>
          <a:xfrm>
            <a:off x="390771" y="193134"/>
            <a:ext cx="3048087" cy="8659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B one Hub API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3AE3919-6F6B-4E69-9B5B-4220D8E925D8}"/>
              </a:ext>
            </a:extLst>
          </p:cNvPr>
          <p:cNvSpPr/>
          <p:nvPr/>
        </p:nvSpPr>
        <p:spPr>
          <a:xfrm>
            <a:off x="3952522" y="382049"/>
            <a:ext cx="3912481" cy="646331"/>
          </a:xfrm>
          <a:prstGeom prst="leftRightArrow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6" name="Picture 5" descr="A picture containing mouse, clock, game&#10;&#10;Description automatically generated">
            <a:extLst>
              <a:ext uri="{FF2B5EF4-FFF2-40B4-BE49-F238E27FC236}">
                <a16:creationId xmlns:a16="http://schemas.microsoft.com/office/drawing/2014/main" id="{65EBA9D4-5EE3-49E7-83A7-06A2742A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69" y="59356"/>
            <a:ext cx="1880718" cy="1511286"/>
          </a:xfrm>
          <a:prstGeom prst="rect">
            <a:avLst/>
          </a:prstGeom>
        </p:spPr>
      </p:pic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8962AF9D-B839-4A97-8A8D-16E3C4B951C8}"/>
              </a:ext>
            </a:extLst>
          </p:cNvPr>
          <p:cNvSpPr/>
          <p:nvPr/>
        </p:nvSpPr>
        <p:spPr>
          <a:xfrm rot="17558581">
            <a:off x="7430279" y="2167043"/>
            <a:ext cx="1473188" cy="269167"/>
          </a:xfrm>
          <a:prstGeom prst="leftRightArrow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70008889-47EA-4964-A5D2-C0BF9FE8B4F1}"/>
              </a:ext>
            </a:extLst>
          </p:cNvPr>
          <p:cNvSpPr/>
          <p:nvPr/>
        </p:nvSpPr>
        <p:spPr>
          <a:xfrm rot="14624810">
            <a:off x="9038185" y="2234297"/>
            <a:ext cx="1583403" cy="321791"/>
          </a:xfrm>
          <a:prstGeom prst="leftRightArrow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37" name="Picture 36" descr="A projector screen&#10;&#10;Description automatically generated">
            <a:extLst>
              <a:ext uri="{FF2B5EF4-FFF2-40B4-BE49-F238E27FC236}">
                <a16:creationId xmlns:a16="http://schemas.microsoft.com/office/drawing/2014/main" id="{87107D8B-EC9C-4504-A2A7-674B987D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83" y="3324313"/>
            <a:ext cx="2159812" cy="1246045"/>
          </a:xfrm>
          <a:prstGeom prst="rect">
            <a:avLst/>
          </a:prstGeom>
        </p:spPr>
      </p:pic>
      <p:pic>
        <p:nvPicPr>
          <p:cNvPr id="38" name="Picture 37" descr="A screen shot of a computer&#10;&#10;Description automatically generated">
            <a:extLst>
              <a:ext uri="{FF2B5EF4-FFF2-40B4-BE49-F238E27FC236}">
                <a16:creationId xmlns:a16="http://schemas.microsoft.com/office/drawing/2014/main" id="{735D4E09-1498-4489-8411-389E55CC3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19" y="3076602"/>
            <a:ext cx="6219154" cy="26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357" y="427243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886946" y="781949"/>
            <a:ext cx="353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1006659" y="2190020"/>
            <a:ext cx="43376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>
                <a:latin typeface="Asap" panose="020F0504030102060203" pitchFamily="34" charset="77"/>
                <a:ea typeface="Lato Light" panose="020F0502020204030203" pitchFamily="34" charset="0"/>
                <a:cs typeface="Catamaran Light" pitchFamily="2" charset="77"/>
              </a:rPr>
              <a:t>We will be using android app to automate the devices.</a:t>
            </a:r>
          </a:p>
          <a:p>
            <a:pPr>
              <a:lnSpc>
                <a:spcPts val="3000"/>
              </a:lnSpc>
            </a:pPr>
            <a:endParaRPr lang="en-US" sz="2800">
              <a:latin typeface="Asap" panose="020F0504030102060203" pitchFamily="34" charset="77"/>
              <a:ea typeface="Lato Light" panose="020F0502020204030203" pitchFamily="34" charset="0"/>
              <a:cs typeface="Catamaran Light" pitchFamily="2" charset="77"/>
            </a:endParaRPr>
          </a:p>
          <a:p>
            <a:pPr>
              <a:lnSpc>
                <a:spcPts val="3000"/>
              </a:lnSpc>
            </a:pPr>
            <a:r>
              <a:rPr lang="en-US" sz="2800">
                <a:latin typeface="Asap" panose="020F0504030102060203" pitchFamily="34" charset="77"/>
                <a:ea typeface="Lato Light" panose="020F0502020204030203" pitchFamily="34" charset="0"/>
                <a:cs typeface="Catamaran Light" pitchFamily="2" charset="77"/>
              </a:rPr>
              <a:t>It will be done in later stages of this project.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C5D35F-9440-3847-9B72-9F7B9E4022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3053" y="1197447"/>
            <a:ext cx="1904758" cy="337449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FF0F66-B01C-418C-881F-750D0D6DE5D7}"/>
              </a:ext>
            </a:extLst>
          </p:cNvPr>
          <p:cNvSpPr/>
          <p:nvPr/>
        </p:nvSpPr>
        <p:spPr>
          <a:xfrm>
            <a:off x="702530" y="2299317"/>
            <a:ext cx="244271" cy="2663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21E87E-3CED-4699-93DD-9BBD8D7C4911}"/>
              </a:ext>
            </a:extLst>
          </p:cNvPr>
          <p:cNvSpPr/>
          <p:nvPr/>
        </p:nvSpPr>
        <p:spPr>
          <a:xfrm>
            <a:off x="702531" y="3828495"/>
            <a:ext cx="244271" cy="2663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18141" y="2056865"/>
            <a:ext cx="7699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About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233347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583D61-79D0-48A1-8D95-696903AEC537}"/>
              </a:ext>
            </a:extLst>
          </p:cNvPr>
          <p:cNvSpPr txBox="1"/>
          <p:nvPr/>
        </p:nvSpPr>
        <p:spPr>
          <a:xfrm>
            <a:off x="2654425" y="230819"/>
            <a:ext cx="585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Working proof of PROJECTOR</a:t>
            </a:r>
          </a:p>
        </p:txBody>
      </p:sp>
      <p:pic>
        <p:nvPicPr>
          <p:cNvPr id="2" name="WhatsApp Video 2020-03-03 at 10.18.09 PM">
            <a:hlinkClick r:id="" action="ppaction://media"/>
            <a:extLst>
              <a:ext uri="{FF2B5EF4-FFF2-40B4-BE49-F238E27FC236}">
                <a16:creationId xmlns:a16="http://schemas.microsoft.com/office/drawing/2014/main" id="{747759E1-798B-482D-B7A8-C1D81DEDF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143000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6061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FA7CD9-181B-4C57-BEC4-E9A1A8A2A577}"/>
              </a:ext>
            </a:extLst>
          </p:cNvPr>
          <p:cNvSpPr/>
          <p:nvPr/>
        </p:nvSpPr>
        <p:spPr>
          <a:xfrm>
            <a:off x="3046167" y="101639"/>
            <a:ext cx="407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/>
              <a:t>Working proof of AC</a:t>
            </a:r>
          </a:p>
        </p:txBody>
      </p:sp>
      <p:pic>
        <p:nvPicPr>
          <p:cNvPr id="2" name="Video from Kudo Shinichi">
            <a:hlinkClick r:id="" action="ppaction://media"/>
            <a:extLst>
              <a:ext uri="{FF2B5EF4-FFF2-40B4-BE49-F238E27FC236}">
                <a16:creationId xmlns:a16="http://schemas.microsoft.com/office/drawing/2014/main" id="{B6A4B1D1-780F-4FB1-AE28-6985392D3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143000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234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FA7CD9-181B-4C57-BEC4-E9A1A8A2A577}"/>
              </a:ext>
            </a:extLst>
          </p:cNvPr>
          <p:cNvSpPr/>
          <p:nvPr/>
        </p:nvSpPr>
        <p:spPr>
          <a:xfrm>
            <a:off x="4278619" y="101639"/>
            <a:ext cx="3206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/>
              <a:t>Client Feedback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54C39A3-5634-46A1-A7D9-919385E2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128965"/>
            <a:ext cx="780206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25062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FA7CD9-181B-4C57-BEC4-E9A1A8A2A577}"/>
              </a:ext>
            </a:extLst>
          </p:cNvPr>
          <p:cNvSpPr/>
          <p:nvPr/>
        </p:nvSpPr>
        <p:spPr>
          <a:xfrm>
            <a:off x="2909116" y="101639"/>
            <a:ext cx="5945538" cy="64633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3600" b="1"/>
              <a:t>Link to R1 Presentation Video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49CE9-80AB-4D18-8490-01620A6C60B4}"/>
              </a:ext>
            </a:extLst>
          </p:cNvPr>
          <p:cNvSpPr txBox="1"/>
          <p:nvPr/>
        </p:nvSpPr>
        <p:spPr>
          <a:xfrm>
            <a:off x="1015042" y="2826589"/>
            <a:ext cx="10406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https://drive.google.com/file/d/1oGWTlj-5YUx9x5VTp1ge5nhLe82Atx67/view?usp=sharing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70892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46686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AE5CD42-861F-6D46-935A-7E1DA0BB14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648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3222423" y="1199028"/>
            <a:ext cx="8022461" cy="10106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11500" dirty="0">
                <a:solidFill>
                  <a:schemeClr val="tx2"/>
                </a:solidFill>
                <a:latin typeface="Asap Medium" panose="020F0504030102060203" pitchFamily="34" charset="77"/>
                <a:cs typeface="Catamaran SemiBold" pitchFamily="2" charset="77"/>
              </a:rPr>
              <a:t>Thank You</a:t>
            </a:r>
            <a:endParaRPr lang="en-US" sz="11500" dirty="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>
            <a:extLst>
              <a:ext uri="{FF2B5EF4-FFF2-40B4-BE49-F238E27FC236}">
                <a16:creationId xmlns:a16="http://schemas.microsoft.com/office/drawing/2014/main" id="{AEE900AD-24B9-4EBC-8CF1-EC48EA7FD1A8}"/>
              </a:ext>
            </a:extLst>
          </p:cNvPr>
          <p:cNvSpPr/>
          <p:nvPr/>
        </p:nvSpPr>
        <p:spPr>
          <a:xfrm>
            <a:off x="1410120" y="2916360"/>
            <a:ext cx="787788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3600"/>
              </a:lnSpc>
            </a:pPr>
            <a:r>
              <a:rPr lang="en-IN" sz="2000" b="0" strike="noStrike" spc="-1">
                <a:solidFill>
                  <a:srgbClr val="F6F6F6"/>
                </a:solidFill>
                <a:latin typeface="Asap"/>
                <a:ea typeface="Lato Light"/>
              </a:rPr>
              <a:t>Automating AC’s and evaporators on basis of sensors’ data.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8CE58D00-01A3-4AF2-8B05-EB2E66A12D88}"/>
              </a:ext>
            </a:extLst>
          </p:cNvPr>
          <p:cNvSpPr/>
          <p:nvPr/>
        </p:nvSpPr>
        <p:spPr>
          <a:xfrm>
            <a:off x="1411920" y="1681200"/>
            <a:ext cx="629208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3600"/>
              </a:lnSpc>
            </a:pPr>
            <a:r>
              <a:rPr lang="en-IN" sz="2000" b="0" strike="noStrike" spc="-1">
                <a:solidFill>
                  <a:srgbClr val="F6F6F6"/>
                </a:solidFill>
                <a:latin typeface="Asap"/>
                <a:ea typeface="Lato Light"/>
              </a:rPr>
              <a:t>Automating Lights on the basis of occupancy.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F05953A8-B9C9-45AA-93E5-4D615B6A3E97}"/>
              </a:ext>
            </a:extLst>
          </p:cNvPr>
          <p:cNvSpPr/>
          <p:nvPr/>
        </p:nvSpPr>
        <p:spPr>
          <a:xfrm>
            <a:off x="1423440" y="2301120"/>
            <a:ext cx="901656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3600"/>
              </a:lnSpc>
            </a:pPr>
            <a:r>
              <a:rPr lang="en-IN" sz="2000" b="0" strike="noStrike" spc="-1">
                <a:solidFill>
                  <a:srgbClr val="F6F6F6"/>
                </a:solidFill>
                <a:latin typeface="Asap"/>
                <a:ea typeface="Lato Light"/>
              </a:rPr>
              <a:t>Deploying sensors to measure enviroment parameters of classroom.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6899B17B-CC3E-4B47-885E-84EF1EACF58C}"/>
              </a:ext>
            </a:extLst>
          </p:cNvPr>
          <p:cNvSpPr/>
          <p:nvPr/>
        </p:nvSpPr>
        <p:spPr>
          <a:xfrm>
            <a:off x="720000" y="360000"/>
            <a:ext cx="6759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4000" b="0" strike="noStrike" spc="-1">
                <a:solidFill>
                  <a:srgbClr val="FFFFFF"/>
                </a:solidFill>
                <a:latin typeface="Asap Medium"/>
                <a:ea typeface="Nunito Bold"/>
              </a:rPr>
              <a:t>Tasks in making H105 a smart classroom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24" name="CustomShape 5">
            <a:extLst>
              <a:ext uri="{FF2B5EF4-FFF2-40B4-BE49-F238E27FC236}">
                <a16:creationId xmlns:a16="http://schemas.microsoft.com/office/drawing/2014/main" id="{BFC2753D-1526-4F9B-BFA8-1970D4F5D365}"/>
              </a:ext>
            </a:extLst>
          </p:cNvPr>
          <p:cNvSpPr/>
          <p:nvPr/>
        </p:nvSpPr>
        <p:spPr>
          <a:xfrm>
            <a:off x="1216800" y="1878480"/>
            <a:ext cx="179640" cy="183240"/>
          </a:xfrm>
          <a:prstGeom prst="donut">
            <a:avLst>
              <a:gd name="adj" fmla="val 14741"/>
            </a:avLst>
          </a:prstGeom>
          <a:solidFill>
            <a:srgbClr val="1224F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6">
            <a:extLst>
              <a:ext uri="{FF2B5EF4-FFF2-40B4-BE49-F238E27FC236}">
                <a16:creationId xmlns:a16="http://schemas.microsoft.com/office/drawing/2014/main" id="{7946A23A-F32C-457F-BC23-40253DAA3AF1}"/>
              </a:ext>
            </a:extLst>
          </p:cNvPr>
          <p:cNvSpPr/>
          <p:nvPr/>
        </p:nvSpPr>
        <p:spPr>
          <a:xfrm>
            <a:off x="1220760" y="2505600"/>
            <a:ext cx="179640" cy="183240"/>
          </a:xfrm>
          <a:prstGeom prst="donut">
            <a:avLst>
              <a:gd name="adj" fmla="val 13845"/>
            </a:avLst>
          </a:prstGeom>
          <a:solidFill>
            <a:srgbClr val="2BF9F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7">
            <a:extLst>
              <a:ext uri="{FF2B5EF4-FFF2-40B4-BE49-F238E27FC236}">
                <a16:creationId xmlns:a16="http://schemas.microsoft.com/office/drawing/2014/main" id="{98AC0006-53C4-41C6-BF59-EDAB2621D6F4}"/>
              </a:ext>
            </a:extLst>
          </p:cNvPr>
          <p:cNvSpPr/>
          <p:nvPr/>
        </p:nvSpPr>
        <p:spPr>
          <a:xfrm>
            <a:off x="1218600" y="3116160"/>
            <a:ext cx="179640" cy="183240"/>
          </a:xfrm>
          <a:prstGeom prst="donut">
            <a:avLst>
              <a:gd name="adj" fmla="val 12781"/>
            </a:avLst>
          </a:prstGeom>
          <a:solidFill>
            <a:srgbClr val="A394B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F43AB1DF-E272-4087-BF2E-B995226476C2}"/>
              </a:ext>
            </a:extLst>
          </p:cNvPr>
          <p:cNvSpPr/>
          <p:nvPr/>
        </p:nvSpPr>
        <p:spPr>
          <a:xfrm>
            <a:off x="1220400" y="2505600"/>
            <a:ext cx="179640" cy="183240"/>
          </a:xfrm>
          <a:prstGeom prst="donut">
            <a:avLst>
              <a:gd name="adj" fmla="val 13845"/>
            </a:avLst>
          </a:prstGeom>
          <a:solidFill>
            <a:srgbClr val="2BF9F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9">
            <a:extLst>
              <a:ext uri="{FF2B5EF4-FFF2-40B4-BE49-F238E27FC236}">
                <a16:creationId xmlns:a16="http://schemas.microsoft.com/office/drawing/2014/main" id="{AB395A63-AB93-4A1D-ACA1-497FEC19C92A}"/>
              </a:ext>
            </a:extLst>
          </p:cNvPr>
          <p:cNvSpPr/>
          <p:nvPr/>
        </p:nvSpPr>
        <p:spPr>
          <a:xfrm>
            <a:off x="1224000" y="3704760"/>
            <a:ext cx="179640" cy="183240"/>
          </a:xfrm>
          <a:prstGeom prst="donut">
            <a:avLst>
              <a:gd name="adj" fmla="val 96333"/>
            </a:avLst>
          </a:prstGeom>
          <a:solidFill>
            <a:srgbClr val="2BF9F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10">
            <a:extLst>
              <a:ext uri="{FF2B5EF4-FFF2-40B4-BE49-F238E27FC236}">
                <a16:creationId xmlns:a16="http://schemas.microsoft.com/office/drawing/2014/main" id="{767C55A6-D129-4132-AC3C-BE93DE2215BD}"/>
              </a:ext>
            </a:extLst>
          </p:cNvPr>
          <p:cNvSpPr/>
          <p:nvPr/>
        </p:nvSpPr>
        <p:spPr>
          <a:xfrm>
            <a:off x="1440000" y="3556440"/>
            <a:ext cx="787788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3600"/>
              </a:lnSpc>
            </a:pPr>
            <a:r>
              <a:rPr lang="en-IN" sz="2000" b="0" strike="noStrike" spc="-1">
                <a:solidFill>
                  <a:srgbClr val="F6F6F6"/>
                </a:solidFill>
                <a:latin typeface="Asap"/>
                <a:ea typeface="Lato Light"/>
              </a:rPr>
              <a:t>Automating Projector to follow instructors voice command.</a:t>
            </a:r>
            <a:endParaRPr lang="en-IN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stomShape 1">
            <a:extLst>
              <a:ext uri="{FF2B5EF4-FFF2-40B4-BE49-F238E27FC236}">
                <a16:creationId xmlns:a16="http://schemas.microsoft.com/office/drawing/2014/main" id="{F2F6CD20-9784-4745-876F-CFF93BB29F4A}"/>
              </a:ext>
            </a:extLst>
          </p:cNvPr>
          <p:cNvSpPr/>
          <p:nvPr/>
        </p:nvSpPr>
        <p:spPr>
          <a:xfrm>
            <a:off x="1125360" y="2862000"/>
            <a:ext cx="1439640" cy="2230560"/>
          </a:xfrm>
          <a:custGeom>
            <a:avLst/>
            <a:gdLst/>
            <a:ahLst/>
            <a:cxnLst/>
            <a:rect l="l" t="t" r="r" b="b"/>
            <a:pathLst>
              <a:path w="1440112" h="2230968">
                <a:moveTo>
                  <a:pt x="180014" y="180014"/>
                </a:moveTo>
                <a:lnTo>
                  <a:pt x="180014" y="1261999"/>
                </a:lnTo>
                <a:lnTo>
                  <a:pt x="1260098" y="1261999"/>
                </a:lnTo>
                <a:lnTo>
                  <a:pt x="1260098" y="180014"/>
                </a:lnTo>
                <a:close/>
                <a:moveTo>
                  <a:pt x="0" y="0"/>
                </a:moveTo>
                <a:lnTo>
                  <a:pt x="1440112" y="0"/>
                </a:lnTo>
                <a:lnTo>
                  <a:pt x="1440112" y="1442647"/>
                </a:lnTo>
                <a:lnTo>
                  <a:pt x="741137" y="1442647"/>
                </a:lnTo>
                <a:lnTo>
                  <a:pt x="741137" y="1537517"/>
                </a:lnTo>
                <a:cubicBezTo>
                  <a:pt x="741137" y="1805730"/>
                  <a:pt x="741137" y="1920678"/>
                  <a:pt x="741137" y="1969941"/>
                </a:cubicBezTo>
                <a:lnTo>
                  <a:pt x="741137" y="1978978"/>
                </a:lnTo>
                <a:lnTo>
                  <a:pt x="764644" y="1983736"/>
                </a:lnTo>
                <a:cubicBezTo>
                  <a:pt x="810713" y="2003269"/>
                  <a:pt x="843038" y="2048998"/>
                  <a:pt x="843038" y="2102296"/>
                </a:cubicBezTo>
                <a:cubicBezTo>
                  <a:pt x="843038" y="2173360"/>
                  <a:pt x="785571" y="2230968"/>
                  <a:pt x="714682" y="2230968"/>
                </a:cubicBezTo>
                <a:cubicBezTo>
                  <a:pt x="643793" y="2230968"/>
                  <a:pt x="586326" y="2173360"/>
                  <a:pt x="586326" y="2102296"/>
                </a:cubicBezTo>
                <a:cubicBezTo>
                  <a:pt x="586326" y="2048998"/>
                  <a:pt x="618651" y="2003269"/>
                  <a:pt x="664720" y="1983736"/>
                </a:cubicBezTo>
                <a:lnTo>
                  <a:pt x="695418" y="1977523"/>
                </a:lnTo>
                <a:lnTo>
                  <a:pt x="695418" y="1883559"/>
                </a:lnTo>
                <a:cubicBezTo>
                  <a:pt x="695418" y="1691124"/>
                  <a:pt x="695418" y="1562833"/>
                  <a:pt x="695418" y="1477306"/>
                </a:cubicBezTo>
                <a:lnTo>
                  <a:pt x="695418" y="1442647"/>
                </a:lnTo>
                <a:lnTo>
                  <a:pt x="0" y="1442647"/>
                </a:lnTo>
                <a:close/>
              </a:path>
            </a:pathLst>
          </a:custGeom>
          <a:solidFill>
            <a:srgbClr val="1224F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71A9F50A-B267-4AE4-9313-1077BF2ADFF0}"/>
              </a:ext>
            </a:extLst>
          </p:cNvPr>
          <p:cNvSpPr/>
          <p:nvPr/>
        </p:nvSpPr>
        <p:spPr>
          <a:xfrm>
            <a:off x="2671920" y="2011320"/>
            <a:ext cx="1440360" cy="2292840"/>
          </a:xfrm>
          <a:custGeom>
            <a:avLst/>
            <a:gdLst/>
            <a:ahLst/>
            <a:cxnLst/>
            <a:rect l="l" t="t" r="r" b="b"/>
            <a:pathLst>
              <a:path w="1440745" h="2293315">
                <a:moveTo>
                  <a:pt x="179380" y="1030681"/>
                </a:moveTo>
                <a:lnTo>
                  <a:pt x="179380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17208" y="0"/>
                </a:moveTo>
                <a:cubicBezTo>
                  <a:pt x="788097" y="0"/>
                  <a:pt x="845564" y="57467"/>
                  <a:pt x="845564" y="128356"/>
                </a:cubicBezTo>
                <a:cubicBezTo>
                  <a:pt x="845564" y="181523"/>
                  <a:pt x="813239" y="227140"/>
                  <a:pt x="767170" y="246625"/>
                </a:cubicBezTo>
                <a:lnTo>
                  <a:pt x="746763" y="250745"/>
                </a:lnTo>
                <a:lnTo>
                  <a:pt x="746763" y="351796"/>
                </a:lnTo>
                <a:cubicBezTo>
                  <a:pt x="746763" y="557915"/>
                  <a:pt x="746763" y="695328"/>
                  <a:pt x="746763" y="786936"/>
                </a:cubicBezTo>
                <a:lnTo>
                  <a:pt x="746763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701044" y="850668"/>
                </a:lnTo>
                <a:lnTo>
                  <a:pt x="701044" y="838054"/>
                </a:lnTo>
                <a:cubicBezTo>
                  <a:pt x="701044" y="467040"/>
                  <a:pt x="701044" y="318634"/>
                  <a:pt x="701044" y="259272"/>
                </a:cubicBezTo>
                <a:lnTo>
                  <a:pt x="701044" y="253449"/>
                </a:lnTo>
                <a:lnTo>
                  <a:pt x="667246" y="246625"/>
                </a:lnTo>
                <a:cubicBezTo>
                  <a:pt x="621177" y="227140"/>
                  <a:pt x="588852" y="181523"/>
                  <a:pt x="588852" y="128356"/>
                </a:cubicBezTo>
                <a:cubicBezTo>
                  <a:pt x="588852" y="57467"/>
                  <a:pt x="646319" y="0"/>
                  <a:pt x="717208" y="0"/>
                </a:cubicBezTo>
                <a:close/>
              </a:path>
            </a:pathLst>
          </a:custGeom>
          <a:solidFill>
            <a:srgbClr val="2BF9F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39062279-0705-44CC-B9F6-B9B0795436AA}"/>
              </a:ext>
            </a:extLst>
          </p:cNvPr>
          <p:cNvSpPr/>
          <p:nvPr/>
        </p:nvSpPr>
        <p:spPr>
          <a:xfrm>
            <a:off x="4223160" y="2862000"/>
            <a:ext cx="1440360" cy="2224080"/>
          </a:xfrm>
          <a:custGeom>
            <a:avLst/>
            <a:gdLst/>
            <a:ahLst/>
            <a:cxnLst/>
            <a:rect l="l" t="t" r="r" b="b"/>
            <a:pathLst>
              <a:path w="1440745" h="2224577">
                <a:moveTo>
                  <a:pt x="176375" y="180014"/>
                </a:moveTo>
                <a:lnTo>
                  <a:pt x="176375" y="1261999"/>
                </a:lnTo>
                <a:lnTo>
                  <a:pt x="1256459" y="1261999"/>
                </a:lnTo>
                <a:lnTo>
                  <a:pt x="1256459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797" y="1442647"/>
                </a:lnTo>
                <a:lnTo>
                  <a:pt x="743797" y="1537633"/>
                </a:lnTo>
                <a:cubicBezTo>
                  <a:pt x="743797" y="1805977"/>
                  <a:pt x="743797" y="1920982"/>
                  <a:pt x="743797" y="1970270"/>
                </a:cubicBezTo>
                <a:lnTo>
                  <a:pt x="743797" y="1972350"/>
                </a:lnTo>
                <a:lnTo>
                  <a:pt x="768478" y="1977345"/>
                </a:lnTo>
                <a:cubicBezTo>
                  <a:pt x="814547" y="1996878"/>
                  <a:pt x="846872" y="2042607"/>
                  <a:pt x="846872" y="2095905"/>
                </a:cubicBezTo>
                <a:cubicBezTo>
                  <a:pt x="846872" y="2166969"/>
                  <a:pt x="789405" y="2224577"/>
                  <a:pt x="718516" y="2224577"/>
                </a:cubicBezTo>
                <a:cubicBezTo>
                  <a:pt x="647627" y="2224577"/>
                  <a:pt x="590160" y="2166969"/>
                  <a:pt x="590160" y="2095905"/>
                </a:cubicBezTo>
                <a:cubicBezTo>
                  <a:pt x="590160" y="2042607"/>
                  <a:pt x="622485" y="1996878"/>
                  <a:pt x="668554" y="1977345"/>
                </a:cubicBezTo>
                <a:lnTo>
                  <a:pt x="698078" y="1971370"/>
                </a:lnTo>
                <a:lnTo>
                  <a:pt x="698078" y="1883845"/>
                </a:lnTo>
                <a:cubicBezTo>
                  <a:pt x="698078" y="1691315"/>
                  <a:pt x="698078" y="1562962"/>
                  <a:pt x="698078" y="1477393"/>
                </a:cubicBezTo>
                <a:lnTo>
                  <a:pt x="698078" y="1442647"/>
                </a:lnTo>
                <a:lnTo>
                  <a:pt x="0" y="1442647"/>
                </a:lnTo>
                <a:close/>
              </a:path>
            </a:pathLst>
          </a:custGeom>
          <a:solidFill>
            <a:srgbClr val="A394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C43893D5-A1D6-4A77-ABD2-C30461EDA552}"/>
              </a:ext>
            </a:extLst>
          </p:cNvPr>
          <p:cNvSpPr/>
          <p:nvPr/>
        </p:nvSpPr>
        <p:spPr>
          <a:xfrm>
            <a:off x="5767920" y="2011320"/>
            <a:ext cx="1440360" cy="2292840"/>
          </a:xfrm>
          <a:custGeom>
            <a:avLst/>
            <a:gdLst/>
            <a:ahLst/>
            <a:cxnLst/>
            <a:rect l="l" t="t" r="r" b="b"/>
            <a:pathLst>
              <a:path w="1440745" h="2293315">
                <a:moveTo>
                  <a:pt x="180014" y="1030681"/>
                </a:moveTo>
                <a:lnTo>
                  <a:pt x="180014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23023" y="0"/>
                </a:moveTo>
                <a:cubicBezTo>
                  <a:pt x="793912" y="0"/>
                  <a:pt x="851379" y="57467"/>
                  <a:pt x="851379" y="128356"/>
                </a:cubicBezTo>
                <a:cubicBezTo>
                  <a:pt x="851379" y="181523"/>
                  <a:pt x="819054" y="227140"/>
                  <a:pt x="772985" y="246625"/>
                </a:cubicBezTo>
                <a:lnTo>
                  <a:pt x="744291" y="252418"/>
                </a:lnTo>
                <a:lnTo>
                  <a:pt x="744291" y="345539"/>
                </a:lnTo>
                <a:cubicBezTo>
                  <a:pt x="744291" y="553719"/>
                  <a:pt x="744291" y="692506"/>
                  <a:pt x="744291" y="785031"/>
                </a:cubicBezTo>
                <a:lnTo>
                  <a:pt x="744291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698572" y="850668"/>
                </a:lnTo>
                <a:lnTo>
                  <a:pt x="698572" y="836660"/>
                </a:lnTo>
                <a:cubicBezTo>
                  <a:pt x="698572" y="461935"/>
                  <a:pt x="698572" y="312045"/>
                  <a:pt x="698572" y="252089"/>
                </a:cubicBezTo>
                <a:lnTo>
                  <a:pt x="698572" y="251776"/>
                </a:lnTo>
                <a:lnTo>
                  <a:pt x="673061" y="246625"/>
                </a:lnTo>
                <a:cubicBezTo>
                  <a:pt x="626992" y="227140"/>
                  <a:pt x="594667" y="181523"/>
                  <a:pt x="594667" y="128356"/>
                </a:cubicBezTo>
                <a:cubicBezTo>
                  <a:pt x="594667" y="57467"/>
                  <a:pt x="652134" y="0"/>
                  <a:pt x="723023" y="0"/>
                </a:cubicBezTo>
                <a:close/>
              </a:path>
            </a:pathLst>
          </a:custGeom>
          <a:solidFill>
            <a:srgbClr val="E2DCB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5">
            <a:extLst>
              <a:ext uri="{FF2B5EF4-FFF2-40B4-BE49-F238E27FC236}">
                <a16:creationId xmlns:a16="http://schemas.microsoft.com/office/drawing/2014/main" id="{9B9FE1F7-61DF-483F-83DA-E986E372E93A}"/>
              </a:ext>
            </a:extLst>
          </p:cNvPr>
          <p:cNvSpPr/>
          <p:nvPr/>
        </p:nvSpPr>
        <p:spPr>
          <a:xfrm>
            <a:off x="7317360" y="2862000"/>
            <a:ext cx="1440360" cy="2224800"/>
          </a:xfrm>
          <a:custGeom>
            <a:avLst/>
            <a:gdLst/>
            <a:ahLst/>
            <a:cxnLst/>
            <a:rect l="l" t="t" r="r" b="b"/>
            <a:pathLst>
              <a:path w="1440745" h="2225156">
                <a:moveTo>
                  <a:pt x="180013" y="180014"/>
                </a:moveTo>
                <a:lnTo>
                  <a:pt x="180013" y="1261999"/>
                </a:lnTo>
                <a:lnTo>
                  <a:pt x="1260097" y="1261999"/>
                </a:lnTo>
                <a:lnTo>
                  <a:pt x="1260097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513" y="1442647"/>
                </a:lnTo>
                <a:lnTo>
                  <a:pt x="743513" y="1537774"/>
                </a:lnTo>
                <a:cubicBezTo>
                  <a:pt x="743513" y="1806276"/>
                  <a:pt x="743513" y="1921349"/>
                  <a:pt x="743513" y="1970666"/>
                </a:cubicBezTo>
                <a:lnTo>
                  <a:pt x="743513" y="1972142"/>
                </a:lnTo>
                <a:lnTo>
                  <a:pt x="772080" y="1977924"/>
                </a:lnTo>
                <a:cubicBezTo>
                  <a:pt x="818149" y="1997457"/>
                  <a:pt x="850474" y="2043186"/>
                  <a:pt x="850474" y="2096484"/>
                </a:cubicBezTo>
                <a:cubicBezTo>
                  <a:pt x="850474" y="2167548"/>
                  <a:pt x="793007" y="2225156"/>
                  <a:pt x="722118" y="2225156"/>
                </a:cubicBezTo>
                <a:cubicBezTo>
                  <a:pt x="651229" y="2225156"/>
                  <a:pt x="593762" y="2167548"/>
                  <a:pt x="593762" y="2096484"/>
                </a:cubicBezTo>
                <a:cubicBezTo>
                  <a:pt x="593762" y="2043186"/>
                  <a:pt x="626087" y="1997457"/>
                  <a:pt x="672156" y="1977924"/>
                </a:cubicBezTo>
                <a:lnTo>
                  <a:pt x="697794" y="1972735"/>
                </a:lnTo>
                <a:lnTo>
                  <a:pt x="697794" y="1884190"/>
                </a:lnTo>
                <a:cubicBezTo>
                  <a:pt x="697794" y="1691546"/>
                  <a:pt x="697794" y="1563118"/>
                  <a:pt x="697794" y="1477498"/>
                </a:cubicBezTo>
                <a:lnTo>
                  <a:pt x="697794" y="1442647"/>
                </a:lnTo>
                <a:lnTo>
                  <a:pt x="0" y="1442647"/>
                </a:lnTo>
                <a:close/>
              </a:path>
            </a:pathLst>
          </a:custGeom>
          <a:solidFill>
            <a:srgbClr val="93FCF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7160323A-95A9-4DAB-87CF-955DCD8C5F5B}"/>
              </a:ext>
            </a:extLst>
          </p:cNvPr>
          <p:cNvSpPr/>
          <p:nvPr/>
        </p:nvSpPr>
        <p:spPr>
          <a:xfrm>
            <a:off x="1539720" y="3304080"/>
            <a:ext cx="58356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5000" b="0" strike="noStrike" spc="-1">
                <a:solidFill>
                  <a:srgbClr val="FFFFFF"/>
                </a:solidFill>
                <a:latin typeface="Asap"/>
                <a:ea typeface="Roboto"/>
              </a:rPr>
              <a:t>1</a:t>
            </a:r>
            <a:endParaRPr lang="en-IN" sz="5000" b="0" strike="noStrike" spc="-1">
              <a:latin typeface="Arial"/>
            </a:endParaRPr>
          </a:p>
        </p:txBody>
      </p:sp>
      <p:sp>
        <p:nvSpPr>
          <p:cNvPr id="29" name="CustomShape 7">
            <a:extLst>
              <a:ext uri="{FF2B5EF4-FFF2-40B4-BE49-F238E27FC236}">
                <a16:creationId xmlns:a16="http://schemas.microsoft.com/office/drawing/2014/main" id="{C2312AD0-61ED-4CA8-AAE3-444B46B04203}"/>
              </a:ext>
            </a:extLst>
          </p:cNvPr>
          <p:cNvSpPr/>
          <p:nvPr/>
        </p:nvSpPr>
        <p:spPr>
          <a:xfrm>
            <a:off x="1488600" y="3138120"/>
            <a:ext cx="685440" cy="25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050" b="0" strike="noStrike" spc="-1">
                <a:solidFill>
                  <a:srgbClr val="FFFFFF"/>
                </a:solidFill>
                <a:latin typeface="Asap"/>
                <a:ea typeface="Roboto"/>
              </a:rPr>
              <a:t>1-Feb-2020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30" name="CustomShape 8">
            <a:extLst>
              <a:ext uri="{FF2B5EF4-FFF2-40B4-BE49-F238E27FC236}">
                <a16:creationId xmlns:a16="http://schemas.microsoft.com/office/drawing/2014/main" id="{5582EF7C-0487-41A5-A385-AE845F53E510}"/>
              </a:ext>
            </a:extLst>
          </p:cNvPr>
          <p:cNvSpPr/>
          <p:nvPr/>
        </p:nvSpPr>
        <p:spPr>
          <a:xfrm>
            <a:off x="3135960" y="3297240"/>
            <a:ext cx="58356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5000" b="0" strike="noStrike" spc="-1">
                <a:solidFill>
                  <a:srgbClr val="FFFFFF"/>
                </a:solidFill>
                <a:latin typeface="Asap"/>
                <a:ea typeface="Roboto"/>
              </a:rPr>
              <a:t>2</a:t>
            </a:r>
            <a:endParaRPr lang="en-IN" sz="5000" b="0" strike="noStrike" spc="-1">
              <a:latin typeface="Arial"/>
            </a:endParaRPr>
          </a:p>
        </p:txBody>
      </p:sp>
      <p:sp>
        <p:nvSpPr>
          <p:cNvPr id="31" name="CustomShape 9">
            <a:extLst>
              <a:ext uri="{FF2B5EF4-FFF2-40B4-BE49-F238E27FC236}">
                <a16:creationId xmlns:a16="http://schemas.microsoft.com/office/drawing/2014/main" id="{CC7ACEFE-FA3E-4684-8D4B-5E032BC6192D}"/>
              </a:ext>
            </a:extLst>
          </p:cNvPr>
          <p:cNvSpPr/>
          <p:nvPr/>
        </p:nvSpPr>
        <p:spPr>
          <a:xfrm>
            <a:off x="3084840" y="3140280"/>
            <a:ext cx="685440" cy="25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050" spc="-1">
                <a:solidFill>
                  <a:srgbClr val="FFFFFF"/>
                </a:solidFill>
                <a:latin typeface="Asap"/>
              </a:rPr>
              <a:t>29-Feb-2020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32" name="CustomShape 10">
            <a:extLst>
              <a:ext uri="{FF2B5EF4-FFF2-40B4-BE49-F238E27FC236}">
                <a16:creationId xmlns:a16="http://schemas.microsoft.com/office/drawing/2014/main" id="{21D28B02-0FE7-48BA-AB3A-48796640CB22}"/>
              </a:ext>
            </a:extLst>
          </p:cNvPr>
          <p:cNvSpPr/>
          <p:nvPr/>
        </p:nvSpPr>
        <p:spPr>
          <a:xfrm>
            <a:off x="4673520" y="3310920"/>
            <a:ext cx="58356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5000" b="0" strike="noStrike" spc="-1">
                <a:solidFill>
                  <a:srgbClr val="FFFFFF"/>
                </a:solidFill>
                <a:latin typeface="Asap"/>
                <a:ea typeface="Roboto"/>
              </a:rPr>
              <a:t>3</a:t>
            </a:r>
            <a:endParaRPr lang="en-IN" sz="5000" b="0" strike="noStrike" spc="-1">
              <a:latin typeface="Arial"/>
            </a:endParaRPr>
          </a:p>
        </p:txBody>
      </p:sp>
      <p:sp>
        <p:nvSpPr>
          <p:cNvPr id="33" name="CustomShape 11">
            <a:extLst>
              <a:ext uri="{FF2B5EF4-FFF2-40B4-BE49-F238E27FC236}">
                <a16:creationId xmlns:a16="http://schemas.microsoft.com/office/drawing/2014/main" id="{C5807A54-E8B6-4DB6-9938-E00294ECAB29}"/>
              </a:ext>
            </a:extLst>
          </p:cNvPr>
          <p:cNvSpPr/>
          <p:nvPr/>
        </p:nvSpPr>
        <p:spPr>
          <a:xfrm>
            <a:off x="4622760" y="3135960"/>
            <a:ext cx="685440" cy="25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050" spc="-1">
                <a:solidFill>
                  <a:srgbClr val="FFFFFF"/>
                </a:solidFill>
                <a:latin typeface="Asap"/>
              </a:rPr>
              <a:t>10-March-2020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34" name="CustomShape 12">
            <a:extLst>
              <a:ext uri="{FF2B5EF4-FFF2-40B4-BE49-F238E27FC236}">
                <a16:creationId xmlns:a16="http://schemas.microsoft.com/office/drawing/2014/main" id="{7D76FF73-67F0-4698-83C8-3F82D93D2160}"/>
              </a:ext>
            </a:extLst>
          </p:cNvPr>
          <p:cNvSpPr/>
          <p:nvPr/>
        </p:nvSpPr>
        <p:spPr>
          <a:xfrm>
            <a:off x="6195960" y="3303360"/>
            <a:ext cx="58356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5000" b="0" strike="noStrike" spc="-1">
                <a:solidFill>
                  <a:srgbClr val="FFFFFF"/>
                </a:solidFill>
                <a:latin typeface="Asap"/>
                <a:ea typeface="Roboto"/>
              </a:rPr>
              <a:t>4</a:t>
            </a:r>
            <a:endParaRPr lang="en-IN" sz="5000" b="0" strike="noStrike" spc="-1">
              <a:latin typeface="Arial"/>
            </a:endParaRPr>
          </a:p>
        </p:txBody>
      </p:sp>
      <p:sp>
        <p:nvSpPr>
          <p:cNvPr id="35" name="CustomShape 13">
            <a:extLst>
              <a:ext uri="{FF2B5EF4-FFF2-40B4-BE49-F238E27FC236}">
                <a16:creationId xmlns:a16="http://schemas.microsoft.com/office/drawing/2014/main" id="{0760D981-9600-420E-8875-AA486B1F899A}"/>
              </a:ext>
            </a:extLst>
          </p:cNvPr>
          <p:cNvSpPr/>
          <p:nvPr/>
        </p:nvSpPr>
        <p:spPr>
          <a:xfrm>
            <a:off x="6144840" y="3137400"/>
            <a:ext cx="685440" cy="25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050" spc="-1">
                <a:solidFill>
                  <a:srgbClr val="FFFFFF"/>
                </a:solidFill>
                <a:latin typeface="Asap"/>
                <a:ea typeface="Roboto"/>
              </a:rPr>
              <a:t>23</a:t>
            </a:r>
            <a:r>
              <a:rPr lang="en-IN" sz="1050" b="0" strike="noStrike" spc="-1">
                <a:solidFill>
                  <a:srgbClr val="FFFFFF"/>
                </a:solidFill>
                <a:latin typeface="Asap"/>
                <a:ea typeface="Roboto"/>
              </a:rPr>
              <a:t>-March-2020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36" name="CustomShape 14">
            <a:extLst>
              <a:ext uri="{FF2B5EF4-FFF2-40B4-BE49-F238E27FC236}">
                <a16:creationId xmlns:a16="http://schemas.microsoft.com/office/drawing/2014/main" id="{63AD9868-F6AB-4005-8DE9-7602893CC849}"/>
              </a:ext>
            </a:extLst>
          </p:cNvPr>
          <p:cNvSpPr/>
          <p:nvPr/>
        </p:nvSpPr>
        <p:spPr>
          <a:xfrm>
            <a:off x="7767720" y="3301920"/>
            <a:ext cx="58356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5000" b="0" strike="noStrike" spc="-1">
                <a:solidFill>
                  <a:srgbClr val="FFFFFF"/>
                </a:solidFill>
                <a:latin typeface="Asap"/>
                <a:ea typeface="Roboto"/>
              </a:rPr>
              <a:t>5</a:t>
            </a:r>
            <a:endParaRPr lang="en-IN" sz="5000" b="0" strike="noStrike" spc="-1">
              <a:latin typeface="Arial"/>
            </a:endParaRPr>
          </a:p>
        </p:txBody>
      </p:sp>
      <p:sp>
        <p:nvSpPr>
          <p:cNvPr id="37" name="CustomShape 15">
            <a:extLst>
              <a:ext uri="{FF2B5EF4-FFF2-40B4-BE49-F238E27FC236}">
                <a16:creationId xmlns:a16="http://schemas.microsoft.com/office/drawing/2014/main" id="{400E3218-0846-406B-A864-C5A5146EFD2E}"/>
              </a:ext>
            </a:extLst>
          </p:cNvPr>
          <p:cNvSpPr/>
          <p:nvPr/>
        </p:nvSpPr>
        <p:spPr>
          <a:xfrm>
            <a:off x="7716960" y="3135960"/>
            <a:ext cx="685440" cy="25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050" spc="-1">
                <a:solidFill>
                  <a:srgbClr val="FFFFFF"/>
                </a:solidFill>
                <a:latin typeface="Asap"/>
                <a:ea typeface="Roboto"/>
              </a:rPr>
              <a:t>30</a:t>
            </a:r>
            <a:r>
              <a:rPr lang="en-IN" sz="1050" b="0" strike="noStrike" spc="-1">
                <a:solidFill>
                  <a:srgbClr val="FFFFFF"/>
                </a:solidFill>
                <a:latin typeface="Asap"/>
                <a:ea typeface="Roboto"/>
              </a:rPr>
              <a:t>-March-2020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38" name="CustomShape 16">
            <a:extLst>
              <a:ext uri="{FF2B5EF4-FFF2-40B4-BE49-F238E27FC236}">
                <a16:creationId xmlns:a16="http://schemas.microsoft.com/office/drawing/2014/main" id="{7E661755-6B70-41D7-AE74-BF71F2CD2568}"/>
              </a:ext>
            </a:extLst>
          </p:cNvPr>
          <p:cNvSpPr/>
          <p:nvPr/>
        </p:nvSpPr>
        <p:spPr>
          <a:xfrm>
            <a:off x="6964920" y="5166720"/>
            <a:ext cx="22104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500" b="0" strike="noStrike" spc="-1">
                <a:solidFill>
                  <a:srgbClr val="F6F6F6"/>
                </a:solidFill>
                <a:latin typeface="Asap"/>
                <a:ea typeface="Lato Light"/>
              </a:rPr>
              <a:t>Testing + Deployment</a:t>
            </a:r>
            <a:endParaRPr lang="en-IN" sz="1500" b="0" strike="noStrike" spc="-1">
              <a:latin typeface="Arial"/>
            </a:endParaRPr>
          </a:p>
        </p:txBody>
      </p:sp>
      <p:sp>
        <p:nvSpPr>
          <p:cNvPr id="39" name="CustomShape 17">
            <a:extLst>
              <a:ext uri="{FF2B5EF4-FFF2-40B4-BE49-F238E27FC236}">
                <a16:creationId xmlns:a16="http://schemas.microsoft.com/office/drawing/2014/main" id="{52BA93A4-DC6C-471A-82EF-C61B696F4672}"/>
              </a:ext>
            </a:extLst>
          </p:cNvPr>
          <p:cNvSpPr/>
          <p:nvPr/>
        </p:nvSpPr>
        <p:spPr>
          <a:xfrm>
            <a:off x="726120" y="5166720"/>
            <a:ext cx="22104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500" b="0" strike="noStrike" spc="-1">
                <a:solidFill>
                  <a:srgbClr val="F6F6F6"/>
                </a:solidFill>
                <a:latin typeface="Asap"/>
                <a:ea typeface="Lato Light"/>
              </a:rPr>
              <a:t>Survey Of Classroom + Project Plan</a:t>
            </a:r>
            <a:endParaRPr lang="en-IN" sz="1500" b="0" strike="noStrike" spc="-1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A927257B-E474-4896-A7E5-2C1F692D00C0}"/>
              </a:ext>
            </a:extLst>
          </p:cNvPr>
          <p:cNvSpPr/>
          <p:nvPr/>
        </p:nvSpPr>
        <p:spPr>
          <a:xfrm>
            <a:off x="3855960" y="5166720"/>
            <a:ext cx="22104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500" spc="-1">
                <a:solidFill>
                  <a:srgbClr val="F6F6F6"/>
                </a:solidFill>
                <a:latin typeface="Asap"/>
              </a:rPr>
              <a:t>Algorithm Design For Smart Control</a:t>
            </a:r>
            <a:endParaRPr lang="en-IN" sz="1500" b="0" strike="noStrike" spc="-1">
              <a:latin typeface="Arial"/>
            </a:endParaRPr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C84728C7-FB59-4A64-B989-903B5A990541}"/>
              </a:ext>
            </a:extLst>
          </p:cNvPr>
          <p:cNvSpPr/>
          <p:nvPr/>
        </p:nvSpPr>
        <p:spPr>
          <a:xfrm>
            <a:off x="5386680" y="1301040"/>
            <a:ext cx="22104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500" spc="-1">
                <a:solidFill>
                  <a:srgbClr val="F6F6F6"/>
                </a:solidFill>
                <a:latin typeface="Asap"/>
              </a:rPr>
              <a:t>Android Application + Backend</a:t>
            </a:r>
            <a:endParaRPr lang="en-IN" sz="1500" b="0" strike="noStrike" spc="-1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6B24F472-524B-418C-BCE1-6C3095C34126}"/>
              </a:ext>
            </a:extLst>
          </p:cNvPr>
          <p:cNvSpPr/>
          <p:nvPr/>
        </p:nvSpPr>
        <p:spPr>
          <a:xfrm>
            <a:off x="2289600" y="1301040"/>
            <a:ext cx="22104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500" b="0" strike="noStrike" spc="-1">
                <a:solidFill>
                  <a:srgbClr val="F6F6F6"/>
                </a:solidFill>
                <a:latin typeface="Asap"/>
                <a:ea typeface="Lato Light"/>
              </a:rPr>
              <a:t>Developing Hardware</a:t>
            </a:r>
            <a:endParaRPr lang="en-IN" sz="1500" b="0" strike="noStrike" spc="-1">
              <a:latin typeface="Arial"/>
            </a:endParaRPr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B87205DC-3AC9-4ED0-90EE-3E88035A7CD5}"/>
              </a:ext>
            </a:extLst>
          </p:cNvPr>
          <p:cNvSpPr/>
          <p:nvPr/>
        </p:nvSpPr>
        <p:spPr>
          <a:xfrm>
            <a:off x="540720" y="582120"/>
            <a:ext cx="2730600" cy="5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Asap Medium"/>
                <a:ea typeface="Roboto"/>
              </a:rPr>
              <a:t>Timeline</a:t>
            </a:r>
            <a:endParaRPr lang="en-IN" sz="3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31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21909"/>
              </p:ext>
            </p:extLst>
          </p:nvPr>
        </p:nvGraphicFramePr>
        <p:xfrm>
          <a:off x="119270" y="1129345"/>
          <a:ext cx="10986052" cy="4656098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59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9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777">
                <a:tc>
                  <a:txBody>
                    <a:bodyPr/>
                    <a:lstStyle/>
                    <a:p>
                      <a:pPr algn="ctr"/>
                      <a:endParaRPr lang="en-US" sz="2000" b="0" i="0">
                        <a:solidFill>
                          <a:schemeClr val="tx2"/>
                        </a:solidFill>
                        <a:latin typeface="Asap" panose="020F0504030102060203" pitchFamily="34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/>
                        </a:rPr>
                        <a:t>Tasks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sap Medium"/>
                        </a:rPr>
                        <a:t>Status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sap Medium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0" marR="43235" marT="28041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17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sap Medium"/>
                        </a:rPr>
                        <a:t>Sprint 1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Study About Smart Classrooms and automation techniques and ESP32 and Hardware</a:t>
                      </a: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Completed</a:t>
                      </a: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sap Medium"/>
                        </a:rPr>
                        <a:t>Sprint 2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Asap Medium"/>
                        <a:ea typeface="Nunito Bold" charset="0"/>
                        <a:cs typeface="Catamaran Medium" pitchFamily="2" charset="77"/>
                      </a:endParaRPr>
                    </a:p>
                    <a:p>
                      <a:pPr algn="ctr"/>
                      <a:endParaRPr lang="en-US" sz="1800" b="0" i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Survey Electrical, physical, AC and evaporator Layout of the H-105</a:t>
                      </a: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Completed</a:t>
                      </a:r>
                    </a:p>
                    <a:p>
                      <a:pPr algn="ctr"/>
                      <a:endParaRPr lang="en-US" sz="1800" b="0" i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4000940239"/>
                  </a:ext>
                </a:extLst>
              </a:tr>
              <a:tr h="754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Asap Medium"/>
                          <a:ea typeface="Nunito Bold" charset="0"/>
                          <a:cs typeface="Catamaran Medium" pitchFamily="2" charset="77"/>
                        </a:rPr>
                        <a:t>Sprint 3</a:t>
                      </a:r>
                    </a:p>
                    <a:p>
                      <a:pPr algn="ctr"/>
                      <a:endParaRPr lang="en-US" sz="1800" b="0" i="0">
                        <a:solidFill>
                          <a:schemeClr val="bg1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Developing hardware (Sensor circuits, lighting circuits)  </a:t>
                      </a:r>
                      <a:endParaRPr lang="en-US" sz="1800" b="0" i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Under Process</a:t>
                      </a:r>
                    </a:p>
                    <a:p>
                      <a:pPr algn="ctr"/>
                      <a:endParaRPr lang="en-US" sz="1800" b="0" i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25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Asap Medium"/>
                          <a:ea typeface="Nunito Bold" charset="0"/>
                          <a:cs typeface="Catamaran Medium" pitchFamily="2" charset="77"/>
                        </a:rPr>
                        <a:t>Sprint 4 </a:t>
                      </a:r>
                      <a:endParaRPr lang="en-US" sz="1800" b="0" i="0">
                        <a:solidFill>
                          <a:schemeClr val="tx2"/>
                        </a:solidFill>
                        <a:latin typeface="Asap Medium" panose="020F0504030102060203" pitchFamily="34" charset="77"/>
                        <a:ea typeface="Nunito Bold" charset="0"/>
                        <a:cs typeface="Catamaran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Training and Testing B1 Hub and developing API’s for B1 Hub</a:t>
                      </a: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Completed</a:t>
                      </a: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2618525516"/>
                  </a:ext>
                </a:extLst>
              </a:tr>
              <a:tr h="61425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 Medium"/>
                          <a:ea typeface="Nunito Bold" charset="0"/>
                          <a:cs typeface="Catamaran Medium" pitchFamily="2" charset="77"/>
                        </a:rPr>
                        <a:t>R1</a:t>
                      </a: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Sending data from sensors to server and generating API’s to fetch that data for future use .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sap" panose="020F0504030102060203" pitchFamily="34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sap"/>
                          <a:ea typeface="Nunito Bold" charset="0"/>
                          <a:cs typeface="Arima Madurai Medium" pitchFamily="2" charset="77"/>
                        </a:rPr>
                        <a:t>Under Process</a:t>
                      </a:r>
                    </a:p>
                  </a:txBody>
                  <a:tcPr marL="110343" marR="43235" marT="200039" marB="21619" anchor="ctr"/>
                </a:tc>
                <a:extLst>
                  <a:ext uri="{0D108BD9-81ED-4DB2-BD59-A6C34878D82A}">
                    <a16:rowId xmlns:a16="http://schemas.microsoft.com/office/drawing/2014/main" val="245927857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5325" y="549275"/>
            <a:ext cx="627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Progress Log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7230498" y="3509213"/>
            <a:ext cx="4558600" cy="462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3000"/>
              </a:lnSpc>
            </a:pPr>
            <a:endParaRPr lang="en-US" sz="24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81391" y="1048946"/>
            <a:ext cx="3303778" cy="1475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 dirty="0">
                <a:solidFill>
                  <a:schemeClr val="tx2"/>
                </a:solidFill>
                <a:latin typeface="Asap Medium"/>
                <a:ea typeface="Nunito Bold" charset="0"/>
                <a:cs typeface="Catamaran" pitchFamily="2" charset="77"/>
              </a:rPr>
              <a:t>UML </a:t>
            </a:r>
            <a:r>
              <a:rPr lang="en-US" sz="4400" dirty="0" err="1">
                <a:solidFill>
                  <a:schemeClr val="tx2"/>
                </a:solidFill>
                <a:latin typeface="Asap Medium"/>
                <a:ea typeface="Nunito Bold" charset="0"/>
                <a:cs typeface="Catamaran" pitchFamily="2" charset="77"/>
              </a:rPr>
              <a:t>UseCase</a:t>
            </a:r>
            <a:r>
              <a:rPr lang="en-US" sz="4400" dirty="0">
                <a:solidFill>
                  <a:schemeClr val="tx2"/>
                </a:solidFill>
                <a:latin typeface="Asap Medium"/>
                <a:ea typeface="Nunito Bold" charset="0"/>
                <a:cs typeface="Catamaran" pitchFamily="2" charset="77"/>
              </a:rPr>
              <a:t> Diagram</a:t>
            </a:r>
            <a:endParaRPr lang="en-US" sz="4400" dirty="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" pitchFamily="2" charset="77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52C33-B656-4B91-88B7-84F15977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42" y="686592"/>
            <a:ext cx="6078746" cy="5801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7119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7230498" y="3509213"/>
            <a:ext cx="4558600" cy="462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3000"/>
              </a:lnSpc>
            </a:pPr>
            <a:endParaRPr lang="en-US" sz="24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81391" y="1048946"/>
            <a:ext cx="3303778" cy="21809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4400" dirty="0">
                <a:solidFill>
                  <a:schemeClr val="tx2"/>
                </a:solidFill>
                <a:latin typeface="Asap Medium"/>
                <a:ea typeface="Nunito Bold" charset="0"/>
                <a:cs typeface="Catamaran" pitchFamily="2" charset="77"/>
              </a:rPr>
              <a:t>UML Sequence Diagram</a:t>
            </a:r>
            <a:endParaRPr lang="en-US" sz="4400" dirty="0">
              <a:solidFill>
                <a:schemeClr val="tx2"/>
              </a:solidFill>
              <a:latin typeface="Asap Medium" panose="020F0504030102060203" pitchFamily="34" charset="77"/>
              <a:ea typeface="Nunito Bold" charset="0"/>
              <a:cs typeface="Catamaran" pitchFamily="2" charset="77"/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856ACE94-172F-4D71-8F23-C8672FCBA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2665" y="329239"/>
            <a:ext cx="4741652" cy="62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10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2873" y="1182221"/>
            <a:ext cx="44895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ircuit - Dark">
      <a:dk1>
        <a:srgbClr val="F6F6F6"/>
      </a:dk1>
      <a:lt1>
        <a:srgbClr val="050A52"/>
      </a:lt1>
      <a:dk2>
        <a:srgbClr val="FFFFFF"/>
      </a:dk2>
      <a:lt2>
        <a:srgbClr val="040554"/>
      </a:lt2>
      <a:accent1>
        <a:srgbClr val="1224FB"/>
      </a:accent1>
      <a:accent2>
        <a:srgbClr val="2BF9FE"/>
      </a:accent2>
      <a:accent3>
        <a:srgbClr val="A394BE"/>
      </a:accent3>
      <a:accent4>
        <a:srgbClr val="E2DCBF"/>
      </a:accent4>
      <a:accent5>
        <a:srgbClr val="93FCFE"/>
      </a:accent5>
      <a:accent6>
        <a:srgbClr val="000000"/>
      </a:accent6>
      <a:hlink>
        <a:srgbClr val="1934F7"/>
      </a:hlink>
      <a:folHlink>
        <a:srgbClr val="3EF9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34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revision>57</cp:revision>
  <dcterms:created xsi:type="dcterms:W3CDTF">2018-12-21T22:04:22Z</dcterms:created>
  <dcterms:modified xsi:type="dcterms:W3CDTF">2020-03-04T09:36:57Z</dcterms:modified>
</cp:coreProperties>
</file>